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3" r:id="rId3"/>
    <p:sldMasterId id="2147483706" r:id="rId4"/>
    <p:sldMasterId id="2147483718" r:id="rId5"/>
    <p:sldMasterId id="2147483730" r:id="rId6"/>
  </p:sldMasterIdLst>
  <p:notesMasterIdLst>
    <p:notesMasterId r:id="rId47"/>
  </p:notesMasterIdLst>
  <p:sldIdLst>
    <p:sldId id="257" r:id="rId7"/>
    <p:sldId id="288" r:id="rId8"/>
    <p:sldId id="259" r:id="rId9"/>
    <p:sldId id="262" r:id="rId10"/>
    <p:sldId id="260" r:id="rId11"/>
    <p:sldId id="289" r:id="rId12"/>
    <p:sldId id="278" r:id="rId13"/>
    <p:sldId id="267" r:id="rId14"/>
    <p:sldId id="268" r:id="rId15"/>
    <p:sldId id="269" r:id="rId16"/>
    <p:sldId id="284" r:id="rId17"/>
    <p:sldId id="290" r:id="rId18"/>
    <p:sldId id="292" r:id="rId19"/>
    <p:sldId id="285" r:id="rId20"/>
    <p:sldId id="293" r:id="rId21"/>
    <p:sldId id="359" r:id="rId22"/>
    <p:sldId id="352" r:id="rId23"/>
    <p:sldId id="360" r:id="rId24"/>
    <p:sldId id="355" r:id="rId25"/>
    <p:sldId id="356" r:id="rId26"/>
    <p:sldId id="361" r:id="rId27"/>
    <p:sldId id="263" r:id="rId28"/>
    <p:sldId id="256" r:id="rId29"/>
    <p:sldId id="258" r:id="rId30"/>
    <p:sldId id="364" r:id="rId31"/>
    <p:sldId id="365" r:id="rId32"/>
    <p:sldId id="282" r:id="rId33"/>
    <p:sldId id="366" r:id="rId34"/>
    <p:sldId id="276" r:id="rId35"/>
    <p:sldId id="277" r:id="rId36"/>
    <p:sldId id="367" r:id="rId37"/>
    <p:sldId id="261" r:id="rId38"/>
    <p:sldId id="283" r:id="rId39"/>
    <p:sldId id="373" r:id="rId40"/>
    <p:sldId id="264" r:id="rId41"/>
    <p:sldId id="369" r:id="rId42"/>
    <p:sldId id="265" r:id="rId43"/>
    <p:sldId id="370" r:id="rId44"/>
    <p:sldId id="371" r:id="rId45"/>
    <p:sldId id="27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9E66"/>
    <a:srgbClr val="0000FF"/>
    <a:srgbClr val="85A8CE"/>
    <a:srgbClr val="92CAD6"/>
    <a:srgbClr val="FFFFFF"/>
    <a:srgbClr val="FEC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3DB77-2188-4C38-9FE5-0A74A2C9197D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B15DF-E7A2-487F-94F7-5974E68D5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7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7" name="Google Shape;4767;gb0babbdd12_1_20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8" name="Google Shape;4768;gb0babbdd12_1_20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" name="Google Shape;5273;gb0babbdd12_1_2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4" name="Google Shape;5274;gb0babbdd12_1_2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2" name="Google Shape;3862;gb0babbdd12_1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3" name="Google Shape;3863;gb0babbdd12_1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gb0ac4e247a_6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8" name="Google Shape;2328;gb0ac4e247a_6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397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5" name="Google Shape;4235;gb0babbdd12_1_1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6" name="Google Shape;4236;gb0babbdd12_1_1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6" name="Google Shape;4706;gb0babbdd12_1_2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7" name="Google Shape;4707;gb0babbdd12_1_2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3" name="Google Shape;4953;gb0babbdd12_1_20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4" name="Google Shape;4954;gb0babbdd12_1_20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3" name="Google Shape;4953;gb0babbdd12_1_20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4" name="Google Shape;4954;gb0babbdd12_1_20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1966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" name="Google Shape;11;p2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1290267" y="1794333"/>
            <a:ext cx="9611600" cy="25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866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96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518300" y="4152233"/>
            <a:ext cx="9155600" cy="7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933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3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9974034" y="1931201"/>
            <a:ext cx="592367" cy="531367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10095834" y="1321351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 rot="9553842">
            <a:off x="2832868" y="5588477"/>
            <a:ext cx="80432" cy="5739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" name="Google Shape;108;p2"/>
          <p:cNvGrpSpPr/>
          <p:nvPr/>
        </p:nvGrpSpPr>
        <p:grpSpPr>
          <a:xfrm>
            <a:off x="8473401" y="946201"/>
            <a:ext cx="388500" cy="375167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473401" y="5532201"/>
            <a:ext cx="592367" cy="531367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44751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1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1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1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0860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768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6713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74407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15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1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7" name="Google Shape;1137;p1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8" name="Google Shape;1138;p1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1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1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1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1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3" name="Google Shape;1143;p1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4" name="Google Shape;1144;p1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5" name="Google Shape;1145;p1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6" name="Google Shape;1146;p1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7" name="Google Shape;1147;p1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8" name="Google Shape;1148;p1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9" name="Google Shape;1149;p1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0" name="Google Shape;1150;p1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1" name="Google Shape;1151;p1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2" name="Google Shape;1152;p1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3" name="Google Shape;1153;p1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4" name="Google Shape;1154;p1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5" name="Google Shape;1155;p1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1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7" name="Google Shape;1157;p1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8" name="Google Shape;1158;p1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9" name="Google Shape;1159;p1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0" name="Google Shape;1160;p1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1" name="Google Shape;1161;p1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2" name="Google Shape;1162;p1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3" name="Google Shape;1163;p1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4" name="Google Shape;1164;p1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5" name="Google Shape;1165;p1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6" name="Google Shape;1166;p1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7" name="Google Shape;1167;p1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8" name="Google Shape;1168;p1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9" name="Google Shape;1169;p1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0" name="Google Shape;1170;p1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1" name="Google Shape;1171;p1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2" name="Google Shape;1172;p1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3" name="Google Shape;1173;p1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4" name="Google Shape;1174;p1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5" name="Google Shape;1175;p1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6" name="Google Shape;1176;p1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1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1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1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1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1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1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1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1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70775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1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1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1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1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1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1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1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1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1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1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1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1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1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1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1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1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1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1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1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1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1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1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1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1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1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1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1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1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1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1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1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1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1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1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1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1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1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1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1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1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1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1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2" name="Google Shape;1252;p1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3" name="Google Shape;1253;p1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4" name="Google Shape;1254;p1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5" name="Google Shape;1255;p1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6" name="Google Shape;1256;p1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1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1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2750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1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1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1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1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1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1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7" name="Google Shape;1317;p1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9" name="Google Shape;1319;p1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2" name="Google Shape;1322;p1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4" name="Google Shape;1324;p1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9" name="Google Shape;1329;p1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2" name="Google Shape;1332;p1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4" name="Google Shape;1334;p1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1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1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2" name="Google Shape;1342;p1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4" name="Google Shape;1344;p1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7" name="Google Shape;1347;p1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8" name="Google Shape;1348;p1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63729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1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1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1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1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1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1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1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1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1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1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1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1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1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1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1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1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1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1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1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1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1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1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1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1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1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1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1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1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1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1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1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1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1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1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1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1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1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1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1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1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1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1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1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1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1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1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1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1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1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18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18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3221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1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1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1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1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1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1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1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1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1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1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1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1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1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1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1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1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1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1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1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1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1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1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1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1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1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1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1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1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1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1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1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1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1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1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1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1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1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1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1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1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1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1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1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1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1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1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1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7" name="Google Shape;1557;p19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8" name="Google Shape;1558;p19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9" name="Google Shape;1559;p19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0" name="Google Shape;1560;p19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52697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6" name="Google Shape;1616;p20"/>
          <p:cNvSpPr txBox="1">
            <a:spLocks noGrp="1"/>
          </p:cNvSpPr>
          <p:nvPr>
            <p:ph type="title"/>
          </p:nvPr>
        </p:nvSpPr>
        <p:spPr>
          <a:xfrm>
            <a:off x="3101267" y="527700"/>
            <a:ext cx="5990400" cy="1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1617" name="Google Shape;1617;p20"/>
          <p:cNvSpPr txBox="1">
            <a:spLocks noGrp="1"/>
          </p:cNvSpPr>
          <p:nvPr>
            <p:ph type="subTitle" idx="1"/>
          </p:nvPr>
        </p:nvSpPr>
        <p:spPr>
          <a:xfrm>
            <a:off x="3102721" y="2075201"/>
            <a:ext cx="5990400" cy="1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20"/>
          <p:cNvSpPr txBox="1"/>
          <p:nvPr/>
        </p:nvSpPr>
        <p:spPr>
          <a:xfrm>
            <a:off x="3414700" y="4698840"/>
            <a:ext cx="5366000" cy="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600" b="1">
                <a:solidFill>
                  <a:srgbClr val="0E2A47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6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This presentation template was created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, including icon by</a:t>
            </a:r>
            <a:r>
              <a:rPr lang="en"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, and infographics &amp; images from</a:t>
            </a:r>
            <a:r>
              <a:rPr lang="en" sz="1600">
                <a:solidFill>
                  <a:srgbClr val="0E2A47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accen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9" name="Google Shape;1619;p2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2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2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2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2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2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2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2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2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2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2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2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2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2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2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2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2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2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2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2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2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2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2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2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2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2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2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2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2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2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2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2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2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2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2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2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2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2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2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2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2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2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2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2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2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2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2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2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2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2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20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20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20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20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72514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9768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schemeClr val="tx1">
                  <a:tint val="75000"/>
                </a:schemeClr>
              </a:solidFill>
              <a:latin typeface=".VnTime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schemeClr val="tx1">
                  <a:tint val="75000"/>
                </a:schemeClr>
              </a:solidFill>
              <a:latin typeface=".VnTime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vi-VN" dirty="0">
                <a:latin typeface=".VnTime" pitchFamily="34" charset="0"/>
              </a:rPr>
              <a:t>‹#›</a:t>
            </a:fld>
            <a:endParaRPr lang="en-US" altLang="vi-VN" dirty="0"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635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C68E9-3111-43C4-97AF-282584865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186D38-D7B2-476E-AB94-A29851D58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72845-EB8D-4292-ADC5-45FBCC70B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68E8-4629-42CD-9AE3-B076053DD34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5A95C-B708-45B4-A8A6-9F26B9065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7D892-A436-4783-BD58-6736E8BEE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5196-407F-43C3-AB1F-63E539B2C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6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D89BE-9CFE-43B6-BEE0-3C81F3A89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7AC8A-1CC5-409D-BCE4-FD980B7A1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084DB-7950-4FF4-9BBA-E39A011D9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68E8-4629-42CD-9AE3-B076053DD34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9082B-A098-407D-9233-7BFA2589C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43C31-5229-4FAC-9861-4583D57C6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5196-407F-43C3-AB1F-63E539B2C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97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FBE62-85DE-4261-BFBD-6B3230F61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8DE6A-21C4-4209-AA1C-06B69845F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143C1-373E-4552-8294-A314ED62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68E8-4629-42CD-9AE3-B076053DD34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7A21F-BC3C-4520-A1C7-877495D35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36549-CE86-46AF-8E29-3314C2E78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5196-407F-43C3-AB1F-63E539B2C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59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EECF4-0A33-466E-8AB3-0036CF1F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C48C9-3C04-42E8-A3A9-F64C8B8033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73067A-1985-4812-9956-054CECCAE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4EBBC-E168-4CBB-BC12-07E97BC2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68E8-4629-42CD-9AE3-B076053DD34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21A4A-BED9-4150-9DBB-61333C611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FF314-3048-45DC-BE8A-8F8CD1A0F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5196-407F-43C3-AB1F-63E539B2C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35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866B8-AD8F-4B79-BFC3-703A5B873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DE9CD-ABFB-4196-8309-08FB4500A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3F1365-1BA9-49E3-B2C7-0A45F7C01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61711D-FBA3-4DB3-8FBA-CE0A62606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6A9DBD-8BCC-453E-9786-FBAACEEB0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20F901-EBBD-4274-AF33-8F72AAA6D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68E8-4629-42CD-9AE3-B076053DD34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D338FC-A0A1-4067-A0CF-EC3C55D24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36BC89-80DD-4933-8214-28FAA8018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5196-407F-43C3-AB1F-63E539B2C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86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DC719-2333-4DD9-90AF-63302BFA1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F34927-AE26-4D7C-9202-41ECA3DD5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68E8-4629-42CD-9AE3-B076053DD34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0090BB-24FB-49A2-83E2-E457C073B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E4B3E2-9884-44E3-96CB-467EF1800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5196-407F-43C3-AB1F-63E539B2C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15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E17F0A-AC42-497C-A818-D12C6C9DC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68E8-4629-42CD-9AE3-B076053DD34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9F5C97-EF69-4CC2-9847-6B1EA499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655EE-0D15-41A0-922B-3964DE35E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5196-407F-43C3-AB1F-63E539B2C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65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0C6B5-F821-47F1-B649-972CE3C6A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177D8-DE6D-41C8-9DDE-A16336ED6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72EE22-0FB4-4C94-8DAA-898279EC5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707D3-ED3F-45F4-A6A3-FD4E6AE9D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68E8-4629-42CD-9AE3-B076053DD34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4C9B96-9B4A-49E8-B709-4FF90B346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A7B00-3E2D-49CC-B6EF-0C807FF77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5196-407F-43C3-AB1F-63E539B2C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371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03A26-F4E4-4482-8F07-F02E8E60E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C25DEB-298C-459A-ACF6-A835E8E6C8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9D794-EC6F-4274-A1AD-AADE7F0B0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E52FA-B051-4559-82CC-2E6364E92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68E8-4629-42CD-9AE3-B076053DD34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5DEF1-54D5-43D6-820F-75413007C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DC72FA-841A-4932-AF9E-63FEB838D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5196-407F-43C3-AB1F-63E539B2C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92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4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4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7" name="Google Shape;237;p4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238" name="Google Shape;238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4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241" name="Google Shape;241;p4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" name="Google Shape;243;p4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244" name="Google Shape;244;p4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247" name="Google Shape;247;p4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" name="Google Shape;249;p4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250" name="Google Shape;250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4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253" name="Google Shape;253;p4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5" name="Google Shape;255;p4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4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" name="Google Shape;278;p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" name="Google Shape;279;p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" name="Google Shape;280;p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" name="Google Shape;281;p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4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"/>
          <p:cNvSpPr txBox="1">
            <a:spLocks noGrp="1"/>
          </p:cNvSpPr>
          <p:nvPr>
            <p:ph type="subTitle" idx="1"/>
          </p:nvPr>
        </p:nvSpPr>
        <p:spPr>
          <a:xfrm>
            <a:off x="1095100" y="1642867"/>
            <a:ext cx="10001600" cy="4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10" name="Google Shape;310;p4"/>
          <p:cNvSpPr/>
          <p:nvPr/>
        </p:nvSpPr>
        <p:spPr>
          <a:xfrm rot="4238894">
            <a:off x="382928" y="5844515"/>
            <a:ext cx="1059613" cy="91567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4"/>
          <p:cNvSpPr/>
          <p:nvPr/>
        </p:nvSpPr>
        <p:spPr>
          <a:xfrm>
            <a:off x="9479668" y="976900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4"/>
          <p:cNvSpPr/>
          <p:nvPr/>
        </p:nvSpPr>
        <p:spPr>
          <a:xfrm>
            <a:off x="1765867" y="7347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4"/>
          <p:cNvGrpSpPr/>
          <p:nvPr/>
        </p:nvGrpSpPr>
        <p:grpSpPr>
          <a:xfrm>
            <a:off x="10182534" y="588467"/>
            <a:ext cx="388500" cy="375167"/>
            <a:chOff x="3243875" y="2372825"/>
            <a:chExt cx="291375" cy="281375"/>
          </a:xfrm>
        </p:grpSpPr>
        <p:sp>
          <p:nvSpPr>
            <p:cNvPr id="314" name="Google Shape;314;p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" name="Google Shape;324;p4"/>
          <p:cNvSpPr/>
          <p:nvPr/>
        </p:nvSpPr>
        <p:spPr>
          <a:xfrm>
            <a:off x="10784500" y="164285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4"/>
          <p:cNvSpPr/>
          <p:nvPr/>
        </p:nvSpPr>
        <p:spPr>
          <a:xfrm>
            <a:off x="1364001" y="13520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94083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8EFA9-826B-47E7-B2D5-7F37A5129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1DC61-53D0-45A7-87B6-6CF2CD7F76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7900A-36C9-46B2-8FA9-633802D23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68E8-4629-42CD-9AE3-B076053DD34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2152A-ED85-485E-918E-12F87D7A0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4B353-8189-4E30-888E-D2CEE6CA1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5196-407F-43C3-AB1F-63E539B2C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250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232081-7A73-4140-BB6B-97C8FB37B0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89219-77D1-48B8-AB47-FCB9B0EEC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576C-B701-4D60-9AB3-7D77BB0D2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68E8-4629-42CD-9AE3-B076053DD34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6CC2F-1A1D-4987-A603-831CDFB61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5C84E-5395-4A77-90EA-126645DD4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D5196-407F-43C3-AB1F-63E539B2C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92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DB02B0-B759-490A-A174-97ECEC7D4C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BD3063-3C13-4EBF-A865-9A461020E4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A87F01-7E3D-4721-B9EF-2CB1E9FBF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5B409-8724-4A8A-BDA7-18D7FB4D27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059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3C8AA1-A1D2-4855-9504-91810E477D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AF6D1C-D084-4081-AC6C-FBD1E0C566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AEEA66-244F-4634-BC37-FAAD3EE02E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345D1A-C192-4A2E-A2F1-AD09A67AD5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8057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63CF71-B331-4D1F-80F0-DB0C51DC8F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DF869A-196D-4BA5-A645-A30FC43766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7A96EC-2CB4-46F3-8F74-6CC8CB3D3D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B49BAE-85F5-4351-9C1D-31B0E3C52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48251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242A9C-71E9-44AB-B724-35802CA51B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AA8BA1-E13E-477F-92B3-85F69553FF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568C5A-623A-47EB-8D0D-61AAE24575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6DF3CB-DABD-4DBF-815D-7F5FEB3845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288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237F378-45E4-4367-81CE-0CA6B5EB9D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8FBFD1C-BB8A-40BB-9026-A11BC04752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73B0FC-5CA5-4B5D-BFF6-CA827E777C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11236B-8EFD-4635-BA86-EB64CA8882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399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84F5181-7D35-4477-8056-7C976CD6F2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46648A5-75B3-4912-BBA4-D7B0FA1466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B5CAB7B-0B52-4AE8-B854-FEC097389E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100681-5DDC-423E-8922-8326964728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4049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C6CDAE-7B9E-4F04-983B-4BF1793F90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E7F0456-D7D9-48AA-8A71-FFA8785228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97D95B4-0850-415E-A2DF-C4CD362DCA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F146D5-A25C-43AC-8FB7-D73866E5EB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9584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348E0C-3F7C-4812-98A1-C0708DA046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2E12F7-A9DF-421B-8FCF-BE11FAD5FB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81713C-32F0-4691-B870-08AA5F5441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6FBD4D-DBBA-4EC4-91AC-99EF859C7E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5234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817526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BBB340-4C1A-4D6F-82EA-B70C660A4A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F4CD3A-F890-48FE-8F96-2B2812022E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D59CD3-A883-4EF9-91D2-981DCA888C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E5A30D-52DB-4FE9-8308-856D73AAA3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370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A8C94C-2470-4DBA-94B4-8CC3DD0F6A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69A946-BDB9-4FB7-9801-ADB91B4E1B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EB4C06-F1A2-45B7-9E8C-A64D7AC0BE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DA72C2-5460-449C-B279-289E88B828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1870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A2EE20-CD57-468F-918E-2A9290E664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F35ACE-2AA8-458A-B072-78C11FFA9D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4E01FF-6301-44FC-B9D0-EAD7C8559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30A5D-787E-40D4-A464-C7E06343A5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9351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D7CD234-2847-4B2E-89BF-7474D8DCB8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BDAAD0A-4FFC-4DFB-945E-2D1599828B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5670B11-A237-4620-A32B-B19391539D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41423-17AB-4A55-BFE6-1C055E4298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785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22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4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755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036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36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0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681052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20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52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798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81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121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9A4C9-8864-4A4E-A173-18F170666B9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0252030"/>
      </p:ext>
    </p:extLst>
  </p:cSld>
  <p:clrMapOvr>
    <a:masterClrMapping/>
  </p:clrMapOvr>
  <p:transition spd="slow">
    <p:comb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CC550-3539-4ED8-B2D6-5B81BFFF159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617381"/>
      </p:ext>
    </p:extLst>
  </p:cSld>
  <p:clrMapOvr>
    <a:masterClrMapping/>
  </p:clrMapOvr>
  <p:transition spd="slow">
    <p:comb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20FA7-7EB0-4D85-8AC2-D383EE9FB9D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6589471"/>
      </p:ext>
    </p:extLst>
  </p:cSld>
  <p:clrMapOvr>
    <a:masterClrMapping/>
  </p:clrMapOvr>
  <p:transition spd="slow">
    <p:comb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CE183-8A20-411D-8F69-DB08E10EF6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138592"/>
      </p:ext>
    </p:extLst>
  </p:cSld>
  <p:clrMapOvr>
    <a:masterClrMapping/>
  </p:clrMapOvr>
  <p:transition spd="slow">
    <p:comb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1A21-5521-4E33-B449-BE38C3F50E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394366"/>
      </p:ext>
    </p:extLst>
  </p:cSld>
  <p:clrMapOvr>
    <a:masterClrMapping/>
  </p:clrMapOvr>
  <p:transition spd="slow"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384945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3AF4B-463C-4C9E-B9FE-107233F69E7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95544"/>
      </p:ext>
    </p:extLst>
  </p:cSld>
  <p:clrMapOvr>
    <a:masterClrMapping/>
  </p:clrMapOvr>
  <p:transition spd="slow">
    <p:comb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CC4E0-3609-4CCB-AFFF-62ED9A3C6D2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8370885"/>
      </p:ext>
    </p:extLst>
  </p:cSld>
  <p:clrMapOvr>
    <a:masterClrMapping/>
  </p:clrMapOvr>
  <p:transition spd="slow">
    <p:comb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13C50-B172-409C-BBC9-0AB81AD2159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969335"/>
      </p:ext>
    </p:extLst>
  </p:cSld>
  <p:clrMapOvr>
    <a:masterClrMapping/>
  </p:clrMapOvr>
  <p:transition spd="slow">
    <p:comb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B0173-8E82-4621-848A-7491B83F3D5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137023"/>
      </p:ext>
    </p:extLst>
  </p:cSld>
  <p:clrMapOvr>
    <a:masterClrMapping/>
  </p:clrMapOvr>
  <p:transition spd="slow">
    <p:comb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CC921-45D8-48BA-AC98-B1D9F4DCA93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541432"/>
      </p:ext>
    </p:extLst>
  </p:cSld>
  <p:clrMapOvr>
    <a:masterClrMapping/>
  </p:clrMapOvr>
  <p:transition spd="slow">
    <p:comb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3688F-6C4E-4A6C-BCFA-A916FD897E0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2268502"/>
      </p:ext>
    </p:extLst>
  </p:cSld>
  <p:clrMapOvr>
    <a:masterClrMapping/>
  </p:clrMapOvr>
  <p:transition spd="slow">
    <p:comb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6BEAF-12C3-4EA9-8A6D-E26C408F9A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49650"/>
      </p:ext>
    </p:extLst>
  </p:cSld>
  <p:clrMapOvr>
    <a:masterClrMapping/>
  </p:clrMapOvr>
  <p:transition spd="slow">
    <p:comb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FA8DC-E7BC-45D1-91F5-14BB78009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66919"/>
      </p:ext>
    </p:extLst>
  </p:cSld>
  <p:clrMapOvr>
    <a:masterClrMapping/>
  </p:clrMapOvr>
  <p:transition spd="slow">
    <p:comb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41F29-A40B-4F08-BE31-EDC508EDB5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05724"/>
      </p:ext>
    </p:extLst>
  </p:cSld>
  <p:clrMapOvr>
    <a:masterClrMapping/>
  </p:clrMapOvr>
  <p:transition spd="slow">
    <p:comb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888DE-8A39-4330-AE9A-92581D67C8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21946"/>
      </p:ext>
    </p:extLst>
  </p:cSld>
  <p:clrMapOvr>
    <a:masterClrMapping/>
  </p:clrMapOvr>
  <p:transition spd="slow"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301578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4FF4-D868-4E69-8D78-3D90D9D1E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37886"/>
      </p:ext>
    </p:extLst>
  </p:cSld>
  <p:clrMapOvr>
    <a:masterClrMapping/>
  </p:clrMapOvr>
  <p:transition spd="slow">
    <p:comb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65EA5-6F4A-408D-A337-C4655D018F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11346"/>
      </p:ext>
    </p:extLst>
  </p:cSld>
  <p:clrMapOvr>
    <a:masterClrMapping/>
  </p:clrMapOvr>
  <p:transition spd="slow">
    <p:comb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6727F-BCEC-4CC6-9453-B3D9D5F47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63926"/>
      </p:ext>
    </p:extLst>
  </p:cSld>
  <p:clrMapOvr>
    <a:masterClrMapping/>
  </p:clrMapOvr>
  <p:transition spd="slow">
    <p:comb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813F5-AE96-4B2F-A188-B2D02F410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31997"/>
      </p:ext>
    </p:extLst>
  </p:cSld>
  <p:clrMapOvr>
    <a:masterClrMapping/>
  </p:clrMapOvr>
  <p:transition spd="slow">
    <p:comb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96081-DBD4-45F0-B894-2A363A31B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97076"/>
      </p:ext>
    </p:extLst>
  </p:cSld>
  <p:clrMapOvr>
    <a:masterClrMapping/>
  </p:clrMapOvr>
  <p:transition spd="slow">
    <p:comb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A3743-01CC-4FA0-A66F-407071A551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60545"/>
      </p:ext>
    </p:extLst>
  </p:cSld>
  <p:clrMapOvr>
    <a:masterClrMapping/>
  </p:clrMapOvr>
  <p:transition spd="slow">
    <p:comb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4903F-510E-4CED-9D0B-66291ED9B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90181"/>
      </p:ext>
    </p:extLst>
  </p:cSld>
  <p:clrMapOvr>
    <a:masterClrMapping/>
  </p:clrMapOvr>
  <p:transition spd="slow"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9" name="Google Shape;709;p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4" name="Google Shape;714;p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2702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2" name="Google Shape;752;p1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3" name="Google Shape;753;p1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1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1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1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7" name="Google Shape;757;p1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1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1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1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1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8" name="Google Shape;778;p1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1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0" name="Google Shape;780;p1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1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1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1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4" name="Google Shape;784;p1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5" name="Google Shape;785;p1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6" name="Google Shape;786;p1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1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8" name="Google Shape;788;p1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9" name="Google Shape;789;p1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0" name="Google Shape;790;p1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1" name="Google Shape;791;p1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2" name="Google Shape;792;p1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3" name="Google Shape;793;p1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4" name="Google Shape;794;p1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5" name="Google Shape;795;p1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1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1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1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1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1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93225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40130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31E4E2-419C-4C42-AE22-3806AE2C0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F0E2A-BEF8-4B82-8FBC-D9F4B14AA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65B33-9E87-4454-AD14-6B5DED6D9F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D68E8-4629-42CD-9AE3-B076053DD34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20AD2-C1DB-4BC1-AA62-871D3842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58DA5-291C-4766-AB28-5F7110377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D5196-407F-43C3-AB1F-63E539B2C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0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755C93F-852D-42C5-AD9A-97ACE8ED1B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C3367FC-566B-49C2-A920-1F38582E2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C57E253-D1CD-44FA-91A7-DC3CC1921A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1900922-652B-44F6-92D2-D12945A2936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D4043A4-BD07-4715-A518-BED35C361E9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/>
            </a:lvl1pPr>
          </a:lstStyle>
          <a:p>
            <a:fld id="{F37DEA43-DA42-4A25-8308-E8395CAE6C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69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24/9/2021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0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42D2A3-4E59-4072-A183-384C5E9507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2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 spd="slow">
    <p:comb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AB42D2A3-4E59-4072-A183-384C5E9507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7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spd="slow">
    <p:comb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slide" Target="slide11.xml"/><Relationship Id="rId7" Type="http://schemas.openxmlformats.org/officeDocument/2006/relationships/slide" Target="slide2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7.xml"/><Relationship Id="rId5" Type="http://schemas.openxmlformats.org/officeDocument/2006/relationships/slide" Target="slide8.xml"/><Relationship Id="rId10" Type="http://schemas.openxmlformats.org/officeDocument/2006/relationships/slide" Target="slide14.xml"/><Relationship Id="rId4" Type="http://schemas.openxmlformats.org/officeDocument/2006/relationships/slide" Target="slide4.xml"/><Relationship Id="rId9" Type="http://schemas.openxmlformats.org/officeDocument/2006/relationships/slide" Target="slide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slide" Target="slide12.xml"/><Relationship Id="rId7" Type="http://schemas.openxmlformats.org/officeDocument/2006/relationships/slide" Target="slide2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7.xml"/><Relationship Id="rId5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slide" Target="slide2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slide" Target="slide12.xml"/><Relationship Id="rId7" Type="http://schemas.openxmlformats.org/officeDocument/2006/relationships/slide" Target="slide2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7.xml"/><Relationship Id="rId5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slide" Target="slide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slide" Target="slide14.xml"/><Relationship Id="rId7" Type="http://schemas.openxmlformats.org/officeDocument/2006/relationships/slide" Target="slide2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7.xml"/><Relationship Id="rId11" Type="http://schemas.openxmlformats.org/officeDocument/2006/relationships/image" Target="../media/image8.png"/><Relationship Id="rId5" Type="http://schemas.openxmlformats.org/officeDocument/2006/relationships/slide" Target="slide8.xml"/><Relationship Id="rId10" Type="http://schemas.openxmlformats.org/officeDocument/2006/relationships/slide" Target="slide11.xml"/><Relationship Id="rId4" Type="http://schemas.openxmlformats.org/officeDocument/2006/relationships/slide" Target="slide4.xml"/><Relationship Id="rId9" Type="http://schemas.openxmlformats.org/officeDocument/2006/relationships/slide" Target="slide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slide" Target="slide18.xml"/><Relationship Id="rId7" Type="http://schemas.openxmlformats.org/officeDocument/2006/relationships/slide" Target="slide2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7.xml"/><Relationship Id="rId5" Type="http://schemas.openxmlformats.org/officeDocument/2006/relationships/slide" Target="slide8.xml"/><Relationship Id="rId10" Type="http://schemas.openxmlformats.org/officeDocument/2006/relationships/image" Target="../media/image10.png"/><Relationship Id="rId4" Type="http://schemas.openxmlformats.org/officeDocument/2006/relationships/slide" Target="slide4.xml"/><Relationship Id="rId9" Type="http://schemas.openxmlformats.org/officeDocument/2006/relationships/slide" Target="slide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5.wdp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44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24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23.png"/><Relationship Id="rId10" Type="http://schemas.openxmlformats.org/officeDocument/2006/relationships/image" Target="../media/image14.png"/><Relationship Id="rId19" Type="http://schemas.microsoft.com/office/2007/relationships/hdphoto" Target="../media/hdphoto8.wdp"/><Relationship Id="rId31" Type="http://schemas.openxmlformats.org/officeDocument/2006/relationships/image" Target="../media/image25.png"/><Relationship Id="rId4" Type="http://schemas.openxmlformats.org/officeDocument/2006/relationships/image" Target="../media/image11.jpeg"/><Relationship Id="rId9" Type="http://schemas.microsoft.com/office/2007/relationships/hdphoto" Target="../media/hdphoto3.wdp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microsoft.com/office/2007/relationships/hdphoto" Target="../media/hdphoto12.wdp"/><Relationship Id="rId30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8.png"/><Relationship Id="rId4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34.png"/><Relationship Id="rId18" Type="http://schemas.openxmlformats.org/officeDocument/2006/relationships/slide" Target="slide26.xml"/><Relationship Id="rId26" Type="http://schemas.microsoft.com/office/2007/relationships/hdphoto" Target="../media/hdphoto20.wdp"/><Relationship Id="rId3" Type="http://schemas.openxmlformats.org/officeDocument/2006/relationships/image" Target="../media/image29.png"/><Relationship Id="rId21" Type="http://schemas.openxmlformats.org/officeDocument/2006/relationships/image" Target="../media/image18.png"/><Relationship Id="rId34" Type="http://schemas.microsoft.com/office/2007/relationships/hdphoto" Target="../media/hdphoto23.wdp"/><Relationship Id="rId7" Type="http://schemas.openxmlformats.org/officeDocument/2006/relationships/image" Target="../media/image31.png"/><Relationship Id="rId12" Type="http://schemas.microsoft.com/office/2007/relationships/hdphoto" Target="../media/hdphoto19.wdp"/><Relationship Id="rId17" Type="http://schemas.openxmlformats.org/officeDocument/2006/relationships/image" Target="../media/image35.png"/><Relationship Id="rId25" Type="http://schemas.openxmlformats.org/officeDocument/2006/relationships/image" Target="../media/image37.png"/><Relationship Id="rId33" Type="http://schemas.openxmlformats.org/officeDocument/2006/relationships/image" Target="../media/image40.png"/><Relationship Id="rId2" Type="http://schemas.openxmlformats.org/officeDocument/2006/relationships/image" Target="../media/image26.jpeg"/><Relationship Id="rId16" Type="http://schemas.microsoft.com/office/2007/relationships/hdphoto" Target="../media/hdphoto9.wdp"/><Relationship Id="rId20" Type="http://schemas.openxmlformats.org/officeDocument/2006/relationships/slide" Target="slide25.xml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44.xml"/><Relationship Id="rId6" Type="http://schemas.microsoft.com/office/2007/relationships/hdphoto" Target="../media/hdphoto16.wdp"/><Relationship Id="rId11" Type="http://schemas.openxmlformats.org/officeDocument/2006/relationships/image" Target="../media/image33.png"/><Relationship Id="rId24" Type="http://schemas.microsoft.com/office/2007/relationships/hdphoto" Target="../media/hdphoto11.wdp"/><Relationship Id="rId32" Type="http://schemas.microsoft.com/office/2007/relationships/hdphoto" Target="../media/hdphoto22.wdp"/><Relationship Id="rId5" Type="http://schemas.openxmlformats.org/officeDocument/2006/relationships/image" Target="../media/image30.png"/><Relationship Id="rId15" Type="http://schemas.openxmlformats.org/officeDocument/2006/relationships/image" Target="../media/image19.png"/><Relationship Id="rId23" Type="http://schemas.openxmlformats.org/officeDocument/2006/relationships/image" Target="../media/image21.png"/><Relationship Id="rId28" Type="http://schemas.microsoft.com/office/2007/relationships/hdphoto" Target="../media/hdphoto12.wdp"/><Relationship Id="rId36" Type="http://schemas.microsoft.com/office/2007/relationships/hdphoto" Target="../media/hdphoto24.wdp"/><Relationship Id="rId10" Type="http://schemas.microsoft.com/office/2007/relationships/hdphoto" Target="../media/hdphoto18.wdp"/><Relationship Id="rId19" Type="http://schemas.openxmlformats.org/officeDocument/2006/relationships/image" Target="../media/image36.png"/><Relationship Id="rId31" Type="http://schemas.openxmlformats.org/officeDocument/2006/relationships/image" Target="../media/image39.png"/><Relationship Id="rId4" Type="http://schemas.microsoft.com/office/2007/relationships/hdphoto" Target="../media/hdphoto15.wdp"/><Relationship Id="rId9" Type="http://schemas.openxmlformats.org/officeDocument/2006/relationships/image" Target="../media/image32.png"/><Relationship Id="rId14" Type="http://schemas.openxmlformats.org/officeDocument/2006/relationships/slide" Target="slide24.xml"/><Relationship Id="rId22" Type="http://schemas.microsoft.com/office/2007/relationships/hdphoto" Target="../media/hdphoto8.wdp"/><Relationship Id="rId27" Type="http://schemas.openxmlformats.org/officeDocument/2006/relationships/image" Target="../media/image22.png"/><Relationship Id="rId30" Type="http://schemas.microsoft.com/office/2007/relationships/hdphoto" Target="../media/hdphoto21.wdp"/><Relationship Id="rId35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8.png"/><Relationship Id="rId5" Type="http://schemas.openxmlformats.org/officeDocument/2006/relationships/slide" Target="slide23.xml"/><Relationship Id="rId4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8.png"/><Relationship Id="rId5" Type="http://schemas.openxmlformats.org/officeDocument/2006/relationships/slide" Target="slide23.xml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8.png"/><Relationship Id="rId5" Type="http://schemas.openxmlformats.org/officeDocument/2006/relationships/slide" Target="slide23.xml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slide" Target="slide3.xml"/><Relationship Id="rId7" Type="http://schemas.openxmlformats.org/officeDocument/2006/relationships/slide" Target="slide2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slide" Target="slide4.xml"/><Relationship Id="rId9" Type="http://schemas.openxmlformats.org/officeDocument/2006/relationships/slide" Target="slide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slide" Target="slide6.xml"/><Relationship Id="rId7" Type="http://schemas.openxmlformats.org/officeDocument/2006/relationships/slide" Target="slide2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8.xml"/><Relationship Id="rId10" Type="http://schemas.openxmlformats.org/officeDocument/2006/relationships/image" Target="../media/image4.png"/><Relationship Id="rId4" Type="http://schemas.openxmlformats.org/officeDocument/2006/relationships/slide" Target="slide4.xml"/><Relationship Id="rId9" Type="http://schemas.openxmlformats.org/officeDocument/2006/relationships/slide" Target="slide2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40.xml"/><Relationship Id="rId7" Type="http://schemas.openxmlformats.org/officeDocument/2006/relationships/slide" Target="slide2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7.xml"/><Relationship Id="rId5" Type="http://schemas.openxmlformats.org/officeDocument/2006/relationships/slide" Target="slide8.xml"/><Relationship Id="rId10" Type="http://schemas.openxmlformats.org/officeDocument/2006/relationships/slide" Target="slide20.xml"/><Relationship Id="rId4" Type="http://schemas.openxmlformats.org/officeDocument/2006/relationships/slide" Target="slide4.xml"/><Relationship Id="rId9" Type="http://schemas.openxmlformats.org/officeDocument/2006/relationships/slide" Target="slide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3.xml"/><Relationship Id="rId7" Type="http://schemas.openxmlformats.org/officeDocument/2006/relationships/slide" Target="slide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11" Type="http://schemas.openxmlformats.org/officeDocument/2006/relationships/slide" Target="slide24.xml"/><Relationship Id="rId5" Type="http://schemas.openxmlformats.org/officeDocument/2006/relationships/slide" Target="slide5.xml"/><Relationship Id="rId10" Type="http://schemas.openxmlformats.org/officeDocument/2006/relationships/slide" Target="slide40.xml"/><Relationship Id="rId4" Type="http://schemas.openxmlformats.org/officeDocument/2006/relationships/slide" Target="slide6.xml"/><Relationship Id="rId9" Type="http://schemas.openxmlformats.org/officeDocument/2006/relationships/slide" Target="slide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3.xml"/><Relationship Id="rId7" Type="http://schemas.openxmlformats.org/officeDocument/2006/relationships/slide" Target="slide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11" Type="http://schemas.openxmlformats.org/officeDocument/2006/relationships/slide" Target="slide24.xml"/><Relationship Id="rId5" Type="http://schemas.openxmlformats.org/officeDocument/2006/relationships/slide" Target="slide5.xml"/><Relationship Id="rId10" Type="http://schemas.openxmlformats.org/officeDocument/2006/relationships/slide" Target="slide40.xml"/><Relationship Id="rId4" Type="http://schemas.openxmlformats.org/officeDocument/2006/relationships/slide" Target="slide6.xml"/><Relationship Id="rId9" Type="http://schemas.openxmlformats.org/officeDocument/2006/relationships/slide" Target="slide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slide" Target="slide7.xml"/><Relationship Id="rId7" Type="http://schemas.openxmlformats.org/officeDocument/2006/relationships/slide" Target="slide2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7.xml"/><Relationship Id="rId5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slide" Target="slide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23"/>
          <p:cNvSpPr txBox="1">
            <a:spLocks noGrp="1"/>
          </p:cNvSpPr>
          <p:nvPr>
            <p:ph type="ctrTitle"/>
          </p:nvPr>
        </p:nvSpPr>
        <p:spPr>
          <a:xfrm>
            <a:off x="1933841" y="3195406"/>
            <a:ext cx="8324317" cy="387451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prstTxWarp prst="textArchUp">
              <a:avLst/>
            </a:prstTxWarp>
            <a:noAutofit/>
          </a:bodyPr>
          <a:lstStyle/>
          <a:p>
            <a:r>
              <a:rPr lang="en-US" sz="9600" dirty="0" err="1"/>
              <a:t>Chào</a:t>
            </a:r>
            <a:r>
              <a:rPr lang="en-US" sz="9600" dirty="0"/>
              <a:t> </a:t>
            </a:r>
            <a:r>
              <a:rPr lang="en-US" sz="9600" dirty="0" err="1"/>
              <a:t>mừng</a:t>
            </a:r>
            <a:r>
              <a:rPr lang="en-US" sz="9600" dirty="0"/>
              <a:t> </a:t>
            </a:r>
            <a:r>
              <a:rPr lang="en-US" sz="9600" dirty="0" err="1"/>
              <a:t>các</a:t>
            </a:r>
            <a:r>
              <a:rPr lang="en-US" sz="9600" dirty="0"/>
              <a:t> con </a:t>
            </a:r>
            <a:r>
              <a:rPr lang="en-US" sz="9600" dirty="0" err="1"/>
              <a:t>đến</a:t>
            </a:r>
            <a:r>
              <a:rPr lang="en-US" sz="9600" dirty="0"/>
              <a:t> </a:t>
            </a:r>
            <a:r>
              <a:rPr lang="en-US" sz="9600" dirty="0" err="1"/>
              <a:t>với</a:t>
            </a:r>
            <a:r>
              <a:rPr lang="en-US" sz="9600" dirty="0"/>
              <a:t> </a:t>
            </a:r>
            <a:br>
              <a:rPr lang="en-US" sz="9600" dirty="0"/>
            </a:br>
            <a:r>
              <a:rPr lang="en-US" sz="9600" dirty="0" err="1"/>
              <a:t>buổi</a:t>
            </a:r>
            <a:r>
              <a:rPr lang="en-US" sz="9600" dirty="0"/>
              <a:t> </a:t>
            </a:r>
            <a:r>
              <a:rPr lang="en-US" sz="9600" dirty="0" err="1"/>
              <a:t>học</a:t>
            </a:r>
            <a:r>
              <a:rPr lang="en-US" sz="9600" dirty="0"/>
              <a:t> </a:t>
            </a:r>
            <a:r>
              <a:rPr lang="en-US" sz="9600" dirty="0" err="1"/>
              <a:t>ngày</a:t>
            </a:r>
            <a:r>
              <a:rPr lang="en-US" sz="9600" dirty="0"/>
              <a:t> </a:t>
            </a:r>
            <a:r>
              <a:rPr lang="en-US" sz="9600" dirty="0" err="1"/>
              <a:t>hôm</a:t>
            </a:r>
            <a:r>
              <a:rPr lang="en-US" sz="9600" dirty="0"/>
              <a:t> nay</a:t>
            </a:r>
            <a:endParaRPr sz="9600" dirty="0"/>
          </a:p>
        </p:txBody>
      </p:sp>
      <p:sp>
        <p:nvSpPr>
          <p:cNvPr id="1731" name="Google Shape;1731;p23"/>
          <p:cNvSpPr txBox="1">
            <a:spLocks noGrp="1"/>
          </p:cNvSpPr>
          <p:nvPr>
            <p:ph type="subTitle" idx="1"/>
          </p:nvPr>
        </p:nvSpPr>
        <p:spPr>
          <a:xfrm>
            <a:off x="1155825" y="1195969"/>
            <a:ext cx="9155600" cy="79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b="1" dirty="0" err="1">
                <a:latin typeface="HP001 4 hàng" panose="020B0603050302020204" pitchFamily="34" charset="0"/>
              </a:rPr>
              <a:t>Thứ</a:t>
            </a:r>
            <a:r>
              <a:rPr lang="en-US" b="1" dirty="0">
                <a:latin typeface="HP001 4 hàng" panose="020B0603050302020204" pitchFamily="34" charset="0"/>
              </a:rPr>
              <a:t> </a:t>
            </a:r>
            <a:r>
              <a:rPr lang="en-US" b="1" dirty="0" err="1">
                <a:latin typeface="HP001 4 hàng" panose="020B0603050302020204" pitchFamily="34" charset="0"/>
              </a:rPr>
              <a:t>sáu</a:t>
            </a:r>
            <a:r>
              <a:rPr lang="en-US" b="1" dirty="0">
                <a:latin typeface="HP001 4 hàng" panose="020B0603050302020204" pitchFamily="34" charset="0"/>
              </a:rPr>
              <a:t> </a:t>
            </a:r>
            <a:r>
              <a:rPr lang="en-US" b="1" dirty="0" err="1">
                <a:latin typeface="HP001 4 hàng" panose="020B0603050302020204" pitchFamily="34" charset="0"/>
              </a:rPr>
              <a:t>ngày</a:t>
            </a:r>
            <a:r>
              <a:rPr lang="en-US" b="1" dirty="0">
                <a:latin typeface="HP001 4 hàng" panose="020B0603050302020204" pitchFamily="34" charset="0"/>
              </a:rPr>
              <a:t> 24 </a:t>
            </a:r>
            <a:r>
              <a:rPr lang="en-US" b="1" dirty="0" err="1">
                <a:latin typeface="HP001 4 hàng" panose="020B0603050302020204" pitchFamily="34" charset="0"/>
              </a:rPr>
              <a:t>tháng</a:t>
            </a:r>
            <a:r>
              <a:rPr lang="en-US" b="1" dirty="0">
                <a:latin typeface="HP001 4 hàng" panose="020B0603050302020204" pitchFamily="34" charset="0"/>
              </a:rPr>
              <a:t> 9 </a:t>
            </a:r>
            <a:r>
              <a:rPr lang="en-US" b="1" dirty="0" err="1">
                <a:latin typeface="HP001 4 hàng" panose="020B0603050302020204" pitchFamily="34" charset="0"/>
              </a:rPr>
              <a:t>năm</a:t>
            </a:r>
            <a:r>
              <a:rPr lang="en-US" b="1" dirty="0">
                <a:latin typeface="HP001 4 hàng" panose="020B0603050302020204" pitchFamily="34" charset="0"/>
              </a:rPr>
              <a:t>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C82DB0-38B9-486C-8914-3885313A4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838" y="3792499"/>
            <a:ext cx="3394693" cy="327742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C:\Users\Trungnk\Documents\trung-th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p51"/>
          <p:cNvSpPr txBox="1">
            <a:spLocks noGrp="1"/>
          </p:cNvSpPr>
          <p:nvPr>
            <p:ph type="title"/>
          </p:nvPr>
        </p:nvSpPr>
        <p:spPr>
          <a:xfrm>
            <a:off x="5834940" y="700617"/>
            <a:ext cx="4040580" cy="53926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solidFill>
                  <a:srgbClr val="FD9E66"/>
                </a:solidFill>
              </a:rPr>
              <a:t>THAM KHẢO</a:t>
            </a:r>
            <a:endParaRPr dirty="0">
              <a:solidFill>
                <a:srgbClr val="FD9E66"/>
              </a:solidFill>
            </a:endParaRPr>
          </a:p>
        </p:txBody>
      </p:sp>
      <p:grpSp>
        <p:nvGrpSpPr>
          <p:cNvPr id="4710" name="Google Shape;4710;p51"/>
          <p:cNvGrpSpPr/>
          <p:nvPr/>
        </p:nvGrpSpPr>
        <p:grpSpPr>
          <a:xfrm>
            <a:off x="1082857" y="1471919"/>
            <a:ext cx="3092904" cy="3201681"/>
            <a:chOff x="1248037" y="989000"/>
            <a:chExt cx="3563994" cy="3304623"/>
          </a:xfrm>
        </p:grpSpPr>
        <p:sp>
          <p:nvSpPr>
            <p:cNvPr id="4711" name="Google Shape;4711;p51"/>
            <p:cNvSpPr/>
            <p:nvPr/>
          </p:nvSpPr>
          <p:spPr>
            <a:xfrm>
              <a:off x="1535375" y="1334424"/>
              <a:ext cx="2959200" cy="2959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2" name="Google Shape;4712;p51"/>
            <p:cNvSpPr/>
            <p:nvPr/>
          </p:nvSpPr>
          <p:spPr>
            <a:xfrm>
              <a:off x="1837580" y="1637413"/>
              <a:ext cx="1746622" cy="2034343"/>
            </a:xfrm>
            <a:custGeom>
              <a:avLst/>
              <a:gdLst/>
              <a:ahLst/>
              <a:cxnLst/>
              <a:rect l="l" t="t" r="r" b="b"/>
              <a:pathLst>
                <a:path w="32447" h="37792" extrusionOk="0">
                  <a:moveTo>
                    <a:pt x="16960" y="37791"/>
                  </a:moveTo>
                  <a:cubicBezTo>
                    <a:pt x="15848" y="37650"/>
                    <a:pt x="14735" y="37540"/>
                    <a:pt x="13637" y="37368"/>
                  </a:cubicBezTo>
                  <a:cubicBezTo>
                    <a:pt x="11976" y="37101"/>
                    <a:pt x="10299" y="36835"/>
                    <a:pt x="8653" y="36459"/>
                  </a:cubicBezTo>
                  <a:cubicBezTo>
                    <a:pt x="6772" y="36036"/>
                    <a:pt x="4813" y="35832"/>
                    <a:pt x="3057" y="34891"/>
                  </a:cubicBezTo>
                  <a:cubicBezTo>
                    <a:pt x="2336" y="34500"/>
                    <a:pt x="1506" y="34311"/>
                    <a:pt x="785" y="33935"/>
                  </a:cubicBezTo>
                  <a:cubicBezTo>
                    <a:pt x="142" y="33590"/>
                    <a:pt x="1" y="33104"/>
                    <a:pt x="252" y="32509"/>
                  </a:cubicBezTo>
                  <a:cubicBezTo>
                    <a:pt x="910" y="30957"/>
                    <a:pt x="1521" y="29390"/>
                    <a:pt x="2274" y="27885"/>
                  </a:cubicBezTo>
                  <a:cubicBezTo>
                    <a:pt x="3418" y="25565"/>
                    <a:pt x="4656" y="23292"/>
                    <a:pt x="5847" y="21004"/>
                  </a:cubicBezTo>
                  <a:cubicBezTo>
                    <a:pt x="6803" y="19139"/>
                    <a:pt x="7744" y="17258"/>
                    <a:pt x="8700" y="15393"/>
                  </a:cubicBezTo>
                  <a:cubicBezTo>
                    <a:pt x="10142" y="12587"/>
                    <a:pt x="11333" y="9671"/>
                    <a:pt x="13042" y="7007"/>
                  </a:cubicBezTo>
                  <a:cubicBezTo>
                    <a:pt x="13512" y="6286"/>
                    <a:pt x="13810" y="5455"/>
                    <a:pt x="14233" y="4718"/>
                  </a:cubicBezTo>
                  <a:cubicBezTo>
                    <a:pt x="14703" y="3903"/>
                    <a:pt x="15252" y="3151"/>
                    <a:pt x="15753" y="2351"/>
                  </a:cubicBezTo>
                  <a:cubicBezTo>
                    <a:pt x="16804" y="690"/>
                    <a:pt x="19123" y="0"/>
                    <a:pt x="20722" y="2398"/>
                  </a:cubicBezTo>
                  <a:cubicBezTo>
                    <a:pt x="22102" y="4452"/>
                    <a:pt x="23293" y="6631"/>
                    <a:pt x="24139" y="8966"/>
                  </a:cubicBezTo>
                  <a:cubicBezTo>
                    <a:pt x="24641" y="10345"/>
                    <a:pt x="25283" y="11662"/>
                    <a:pt x="25848" y="13010"/>
                  </a:cubicBezTo>
                  <a:cubicBezTo>
                    <a:pt x="26287" y="14076"/>
                    <a:pt x="26710" y="15157"/>
                    <a:pt x="27102" y="16255"/>
                  </a:cubicBezTo>
                  <a:cubicBezTo>
                    <a:pt x="27838" y="18386"/>
                    <a:pt x="28559" y="20518"/>
                    <a:pt x="29265" y="22650"/>
                  </a:cubicBezTo>
                  <a:cubicBezTo>
                    <a:pt x="30048" y="24985"/>
                    <a:pt x="30817" y="27336"/>
                    <a:pt x="31600" y="29687"/>
                  </a:cubicBezTo>
                  <a:cubicBezTo>
                    <a:pt x="31757" y="30189"/>
                    <a:pt x="31945" y="30675"/>
                    <a:pt x="32133" y="31161"/>
                  </a:cubicBezTo>
                  <a:cubicBezTo>
                    <a:pt x="32447" y="31960"/>
                    <a:pt x="32290" y="32478"/>
                    <a:pt x="31726" y="33089"/>
                  </a:cubicBezTo>
                  <a:cubicBezTo>
                    <a:pt x="30143" y="34813"/>
                    <a:pt x="28121" y="35691"/>
                    <a:pt x="25957" y="36427"/>
                  </a:cubicBezTo>
                  <a:cubicBezTo>
                    <a:pt x="23042" y="37415"/>
                    <a:pt x="20017" y="37572"/>
                    <a:pt x="16960" y="3779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3" name="Google Shape;4713;p51"/>
            <p:cNvSpPr/>
            <p:nvPr/>
          </p:nvSpPr>
          <p:spPr>
            <a:xfrm>
              <a:off x="2600341" y="1682792"/>
              <a:ext cx="983851" cy="1961942"/>
            </a:xfrm>
            <a:custGeom>
              <a:avLst/>
              <a:gdLst/>
              <a:ahLst/>
              <a:cxnLst/>
              <a:rect l="l" t="t" r="r" b="b"/>
              <a:pathLst>
                <a:path w="18277" h="36447" extrusionOk="0">
                  <a:moveTo>
                    <a:pt x="4075" y="0"/>
                  </a:moveTo>
                  <a:cubicBezTo>
                    <a:pt x="3084" y="0"/>
                    <a:pt x="2149" y="613"/>
                    <a:pt x="1583" y="1508"/>
                  </a:cubicBezTo>
                  <a:cubicBezTo>
                    <a:pt x="1192" y="2135"/>
                    <a:pt x="768" y="2747"/>
                    <a:pt x="377" y="3374"/>
                  </a:cubicBezTo>
                  <a:cubicBezTo>
                    <a:pt x="126" y="5208"/>
                    <a:pt x="0" y="7089"/>
                    <a:pt x="110" y="8922"/>
                  </a:cubicBezTo>
                  <a:cubicBezTo>
                    <a:pt x="267" y="11227"/>
                    <a:pt x="643" y="13358"/>
                    <a:pt x="2900" y="14455"/>
                  </a:cubicBezTo>
                  <a:cubicBezTo>
                    <a:pt x="5518" y="15725"/>
                    <a:pt x="10048" y="15960"/>
                    <a:pt x="10596" y="19550"/>
                  </a:cubicBezTo>
                  <a:cubicBezTo>
                    <a:pt x="11176" y="23280"/>
                    <a:pt x="6850" y="25490"/>
                    <a:pt x="6051" y="28829"/>
                  </a:cubicBezTo>
                  <a:cubicBezTo>
                    <a:pt x="5361" y="31666"/>
                    <a:pt x="6396" y="34236"/>
                    <a:pt x="8104" y="36447"/>
                  </a:cubicBezTo>
                  <a:cubicBezTo>
                    <a:pt x="9342" y="36258"/>
                    <a:pt x="10581" y="35992"/>
                    <a:pt x="11787" y="35584"/>
                  </a:cubicBezTo>
                  <a:cubicBezTo>
                    <a:pt x="13951" y="34848"/>
                    <a:pt x="15973" y="33970"/>
                    <a:pt x="17556" y="32246"/>
                  </a:cubicBezTo>
                  <a:cubicBezTo>
                    <a:pt x="18120" y="31635"/>
                    <a:pt x="18277" y="31117"/>
                    <a:pt x="17963" y="30318"/>
                  </a:cubicBezTo>
                  <a:cubicBezTo>
                    <a:pt x="17775" y="29832"/>
                    <a:pt x="17587" y="29346"/>
                    <a:pt x="17430" y="28844"/>
                  </a:cubicBezTo>
                  <a:cubicBezTo>
                    <a:pt x="16647" y="26493"/>
                    <a:pt x="15878" y="24142"/>
                    <a:pt x="15095" y="21807"/>
                  </a:cubicBezTo>
                  <a:cubicBezTo>
                    <a:pt x="14389" y="19675"/>
                    <a:pt x="13668" y="17543"/>
                    <a:pt x="12932" y="15412"/>
                  </a:cubicBezTo>
                  <a:cubicBezTo>
                    <a:pt x="12540" y="14314"/>
                    <a:pt x="12117" y="13233"/>
                    <a:pt x="11678" y="12167"/>
                  </a:cubicBezTo>
                  <a:cubicBezTo>
                    <a:pt x="11113" y="10819"/>
                    <a:pt x="10471" y="9502"/>
                    <a:pt x="9969" y="8123"/>
                  </a:cubicBezTo>
                  <a:cubicBezTo>
                    <a:pt x="9123" y="5788"/>
                    <a:pt x="7932" y="3609"/>
                    <a:pt x="6552" y="1555"/>
                  </a:cubicBezTo>
                  <a:cubicBezTo>
                    <a:pt x="5815" y="449"/>
                    <a:pt x="4924" y="0"/>
                    <a:pt x="4075" y="0"/>
                  </a:cubicBezTo>
                  <a:close/>
                </a:path>
              </a:pathLst>
            </a:cu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4" name="Google Shape;4714;p51"/>
            <p:cNvSpPr/>
            <p:nvPr/>
          </p:nvSpPr>
          <p:spPr>
            <a:xfrm>
              <a:off x="2382655" y="1682792"/>
              <a:ext cx="936588" cy="897884"/>
            </a:xfrm>
            <a:custGeom>
              <a:avLst/>
              <a:gdLst/>
              <a:ahLst/>
              <a:cxnLst/>
              <a:rect l="l" t="t" r="r" b="b"/>
              <a:pathLst>
                <a:path w="17399" h="16680" extrusionOk="0">
                  <a:moveTo>
                    <a:pt x="8119" y="0"/>
                  </a:moveTo>
                  <a:cubicBezTo>
                    <a:pt x="7128" y="0"/>
                    <a:pt x="6193" y="613"/>
                    <a:pt x="5627" y="1508"/>
                  </a:cubicBezTo>
                  <a:cubicBezTo>
                    <a:pt x="5126" y="2308"/>
                    <a:pt x="4577" y="3060"/>
                    <a:pt x="4107" y="3875"/>
                  </a:cubicBezTo>
                  <a:cubicBezTo>
                    <a:pt x="3684" y="4612"/>
                    <a:pt x="3386" y="5443"/>
                    <a:pt x="2916" y="6164"/>
                  </a:cubicBezTo>
                  <a:cubicBezTo>
                    <a:pt x="1787" y="7919"/>
                    <a:pt x="894" y="9785"/>
                    <a:pt x="0" y="11650"/>
                  </a:cubicBezTo>
                  <a:cubicBezTo>
                    <a:pt x="283" y="12057"/>
                    <a:pt x="659" y="12402"/>
                    <a:pt x="1145" y="12622"/>
                  </a:cubicBezTo>
                  <a:cubicBezTo>
                    <a:pt x="1476" y="12770"/>
                    <a:pt x="1789" y="12837"/>
                    <a:pt x="2085" y="12837"/>
                  </a:cubicBezTo>
                  <a:cubicBezTo>
                    <a:pt x="3720" y="12837"/>
                    <a:pt x="4810" y="10800"/>
                    <a:pt x="5314" y="9393"/>
                  </a:cubicBezTo>
                  <a:cubicBezTo>
                    <a:pt x="5394" y="9175"/>
                    <a:pt x="5604" y="9065"/>
                    <a:pt x="5804" y="9065"/>
                  </a:cubicBezTo>
                  <a:cubicBezTo>
                    <a:pt x="6037" y="9065"/>
                    <a:pt x="6256" y="9215"/>
                    <a:pt x="6239" y="9518"/>
                  </a:cubicBezTo>
                  <a:cubicBezTo>
                    <a:pt x="6176" y="10678"/>
                    <a:pt x="6474" y="12042"/>
                    <a:pt x="7367" y="12872"/>
                  </a:cubicBezTo>
                  <a:cubicBezTo>
                    <a:pt x="7711" y="13195"/>
                    <a:pt x="8012" y="13329"/>
                    <a:pt x="8273" y="13329"/>
                  </a:cubicBezTo>
                  <a:cubicBezTo>
                    <a:pt x="8951" y="13329"/>
                    <a:pt x="9362" y="12419"/>
                    <a:pt x="9577" y="11524"/>
                  </a:cubicBezTo>
                  <a:cubicBezTo>
                    <a:pt x="9628" y="11295"/>
                    <a:pt x="9813" y="11185"/>
                    <a:pt x="10006" y="11185"/>
                  </a:cubicBezTo>
                  <a:cubicBezTo>
                    <a:pt x="10169" y="11185"/>
                    <a:pt x="10339" y="11264"/>
                    <a:pt x="10440" y="11415"/>
                  </a:cubicBezTo>
                  <a:cubicBezTo>
                    <a:pt x="11584" y="13170"/>
                    <a:pt x="13167" y="14957"/>
                    <a:pt x="15032" y="15992"/>
                  </a:cubicBezTo>
                  <a:cubicBezTo>
                    <a:pt x="15625" y="16316"/>
                    <a:pt x="16409" y="16679"/>
                    <a:pt x="17155" y="16679"/>
                  </a:cubicBezTo>
                  <a:cubicBezTo>
                    <a:pt x="17237" y="16679"/>
                    <a:pt x="17318" y="16675"/>
                    <a:pt x="17399" y="16666"/>
                  </a:cubicBezTo>
                  <a:cubicBezTo>
                    <a:pt x="17258" y="16258"/>
                    <a:pt x="17117" y="15835"/>
                    <a:pt x="16976" y="15412"/>
                  </a:cubicBezTo>
                  <a:cubicBezTo>
                    <a:pt x="16584" y="14314"/>
                    <a:pt x="16161" y="13233"/>
                    <a:pt x="15722" y="12167"/>
                  </a:cubicBezTo>
                  <a:cubicBezTo>
                    <a:pt x="15157" y="10819"/>
                    <a:pt x="14515" y="9502"/>
                    <a:pt x="14013" y="8123"/>
                  </a:cubicBezTo>
                  <a:cubicBezTo>
                    <a:pt x="13167" y="5788"/>
                    <a:pt x="11976" y="3609"/>
                    <a:pt x="10596" y="1555"/>
                  </a:cubicBezTo>
                  <a:cubicBezTo>
                    <a:pt x="9859" y="449"/>
                    <a:pt x="8968" y="0"/>
                    <a:pt x="8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5" name="Google Shape;4715;p51"/>
            <p:cNvSpPr/>
            <p:nvPr/>
          </p:nvSpPr>
          <p:spPr>
            <a:xfrm>
              <a:off x="2382655" y="1637413"/>
              <a:ext cx="936588" cy="947569"/>
            </a:xfrm>
            <a:custGeom>
              <a:avLst/>
              <a:gdLst/>
              <a:ahLst/>
              <a:cxnLst/>
              <a:rect l="l" t="t" r="r" b="b"/>
              <a:pathLst>
                <a:path w="17399" h="17603" fill="none" extrusionOk="0">
                  <a:moveTo>
                    <a:pt x="1145" y="13465"/>
                  </a:moveTo>
                  <a:cubicBezTo>
                    <a:pt x="3308" y="14436"/>
                    <a:pt x="4718" y="11897"/>
                    <a:pt x="5314" y="10236"/>
                  </a:cubicBezTo>
                  <a:cubicBezTo>
                    <a:pt x="5486" y="9765"/>
                    <a:pt x="6270" y="9797"/>
                    <a:pt x="6239" y="10361"/>
                  </a:cubicBezTo>
                  <a:cubicBezTo>
                    <a:pt x="6176" y="11521"/>
                    <a:pt x="6474" y="12885"/>
                    <a:pt x="7367" y="13715"/>
                  </a:cubicBezTo>
                  <a:cubicBezTo>
                    <a:pt x="8606" y="14875"/>
                    <a:pt x="9280" y="13606"/>
                    <a:pt x="9577" y="12367"/>
                  </a:cubicBezTo>
                  <a:cubicBezTo>
                    <a:pt x="9671" y="11944"/>
                    <a:pt x="10220" y="11928"/>
                    <a:pt x="10440" y="12258"/>
                  </a:cubicBezTo>
                  <a:cubicBezTo>
                    <a:pt x="11584" y="14013"/>
                    <a:pt x="13167" y="15800"/>
                    <a:pt x="15032" y="16835"/>
                  </a:cubicBezTo>
                  <a:cubicBezTo>
                    <a:pt x="15690" y="17195"/>
                    <a:pt x="16584" y="17603"/>
                    <a:pt x="17399" y="17509"/>
                  </a:cubicBezTo>
                  <a:cubicBezTo>
                    <a:pt x="17258" y="17101"/>
                    <a:pt x="17117" y="16678"/>
                    <a:pt x="16976" y="16255"/>
                  </a:cubicBezTo>
                  <a:cubicBezTo>
                    <a:pt x="16584" y="15157"/>
                    <a:pt x="16161" y="14076"/>
                    <a:pt x="15722" y="13010"/>
                  </a:cubicBezTo>
                  <a:cubicBezTo>
                    <a:pt x="15157" y="11662"/>
                    <a:pt x="14515" y="10345"/>
                    <a:pt x="14013" y="8966"/>
                  </a:cubicBezTo>
                  <a:cubicBezTo>
                    <a:pt x="13167" y="6631"/>
                    <a:pt x="11976" y="4452"/>
                    <a:pt x="10596" y="2398"/>
                  </a:cubicBezTo>
                  <a:cubicBezTo>
                    <a:pt x="8997" y="0"/>
                    <a:pt x="6678" y="690"/>
                    <a:pt x="5627" y="2351"/>
                  </a:cubicBezTo>
                  <a:cubicBezTo>
                    <a:pt x="5126" y="3151"/>
                    <a:pt x="4577" y="3903"/>
                    <a:pt x="4107" y="4718"/>
                  </a:cubicBezTo>
                  <a:cubicBezTo>
                    <a:pt x="3684" y="5455"/>
                    <a:pt x="3386" y="6286"/>
                    <a:pt x="2916" y="7007"/>
                  </a:cubicBezTo>
                  <a:cubicBezTo>
                    <a:pt x="1787" y="8762"/>
                    <a:pt x="894" y="10628"/>
                    <a:pt x="0" y="12493"/>
                  </a:cubicBezTo>
                  <a:cubicBezTo>
                    <a:pt x="283" y="12900"/>
                    <a:pt x="659" y="13245"/>
                    <a:pt x="1145" y="13465"/>
                  </a:cubicBezTo>
                  <a:close/>
                </a:path>
              </a:pathLst>
            </a:custGeom>
            <a:noFill/>
            <a:ln w="78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6" name="Google Shape;4716;p51"/>
            <p:cNvSpPr/>
            <p:nvPr/>
          </p:nvSpPr>
          <p:spPr>
            <a:xfrm>
              <a:off x="2553078" y="2666740"/>
              <a:ext cx="141788" cy="109759"/>
            </a:xfrm>
            <a:custGeom>
              <a:avLst/>
              <a:gdLst/>
              <a:ahLst/>
              <a:cxnLst/>
              <a:rect l="l" t="t" r="r" b="b"/>
              <a:pathLst>
                <a:path w="2634" h="2039" extrusionOk="0">
                  <a:moveTo>
                    <a:pt x="1317" y="1"/>
                  </a:moveTo>
                  <a:cubicBezTo>
                    <a:pt x="1" y="1"/>
                    <a:pt x="1" y="2039"/>
                    <a:pt x="1317" y="2039"/>
                  </a:cubicBezTo>
                  <a:cubicBezTo>
                    <a:pt x="2634" y="2039"/>
                    <a:pt x="2634" y="1"/>
                    <a:pt x="1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7" name="Google Shape;4717;p51"/>
            <p:cNvSpPr/>
            <p:nvPr/>
          </p:nvSpPr>
          <p:spPr>
            <a:xfrm>
              <a:off x="2845856" y="2654952"/>
              <a:ext cx="141788" cy="110567"/>
            </a:xfrm>
            <a:custGeom>
              <a:avLst/>
              <a:gdLst/>
              <a:ahLst/>
              <a:cxnLst/>
              <a:rect l="l" t="t" r="r" b="b"/>
              <a:pathLst>
                <a:path w="2634" h="2054" extrusionOk="0">
                  <a:moveTo>
                    <a:pt x="1317" y="1"/>
                  </a:moveTo>
                  <a:cubicBezTo>
                    <a:pt x="1" y="1"/>
                    <a:pt x="1" y="2054"/>
                    <a:pt x="1317" y="2054"/>
                  </a:cubicBezTo>
                  <a:cubicBezTo>
                    <a:pt x="2634" y="2054"/>
                    <a:pt x="2634" y="1"/>
                    <a:pt x="1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8" name="Google Shape;4718;p51"/>
            <p:cNvSpPr/>
            <p:nvPr/>
          </p:nvSpPr>
          <p:spPr>
            <a:xfrm>
              <a:off x="2683453" y="2779836"/>
              <a:ext cx="202132" cy="135059"/>
            </a:xfrm>
            <a:custGeom>
              <a:avLst/>
              <a:gdLst/>
              <a:ahLst/>
              <a:cxnLst/>
              <a:rect l="l" t="t" r="r" b="b"/>
              <a:pathLst>
                <a:path w="3755" h="2509" extrusionOk="0">
                  <a:moveTo>
                    <a:pt x="3335" y="0"/>
                  </a:moveTo>
                  <a:cubicBezTo>
                    <a:pt x="3139" y="0"/>
                    <a:pt x="2947" y="126"/>
                    <a:pt x="2955" y="377"/>
                  </a:cubicBezTo>
                  <a:cubicBezTo>
                    <a:pt x="2955" y="1035"/>
                    <a:pt x="2673" y="1678"/>
                    <a:pt x="1952" y="1725"/>
                  </a:cubicBezTo>
                  <a:cubicBezTo>
                    <a:pt x="1920" y="1727"/>
                    <a:pt x="1888" y="1729"/>
                    <a:pt x="1857" y="1729"/>
                  </a:cubicBezTo>
                  <a:cubicBezTo>
                    <a:pt x="1225" y="1729"/>
                    <a:pt x="852" y="1131"/>
                    <a:pt x="808" y="533"/>
                  </a:cubicBezTo>
                  <a:cubicBezTo>
                    <a:pt x="792" y="282"/>
                    <a:pt x="584" y="157"/>
                    <a:pt x="386" y="157"/>
                  </a:cubicBezTo>
                  <a:cubicBezTo>
                    <a:pt x="188" y="157"/>
                    <a:pt x="0" y="282"/>
                    <a:pt x="24" y="533"/>
                  </a:cubicBezTo>
                  <a:cubicBezTo>
                    <a:pt x="102" y="1606"/>
                    <a:pt x="796" y="2508"/>
                    <a:pt x="1923" y="2508"/>
                  </a:cubicBezTo>
                  <a:cubicBezTo>
                    <a:pt x="1932" y="2508"/>
                    <a:pt x="1942" y="2508"/>
                    <a:pt x="1952" y="2508"/>
                  </a:cubicBezTo>
                  <a:cubicBezTo>
                    <a:pt x="3112" y="2493"/>
                    <a:pt x="3754" y="1427"/>
                    <a:pt x="3739" y="377"/>
                  </a:cubicBezTo>
                  <a:cubicBezTo>
                    <a:pt x="3731" y="126"/>
                    <a:pt x="3531" y="0"/>
                    <a:pt x="3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9" name="Google Shape;4719;p51"/>
            <p:cNvSpPr/>
            <p:nvPr/>
          </p:nvSpPr>
          <p:spPr>
            <a:xfrm>
              <a:off x="2444236" y="2829628"/>
              <a:ext cx="162890" cy="103838"/>
            </a:xfrm>
            <a:custGeom>
              <a:avLst/>
              <a:gdLst/>
              <a:ahLst/>
              <a:cxnLst/>
              <a:rect l="l" t="t" r="r" b="b"/>
              <a:pathLst>
                <a:path w="3026" h="1929" extrusionOk="0">
                  <a:moveTo>
                    <a:pt x="3026" y="972"/>
                  </a:moveTo>
                  <a:cubicBezTo>
                    <a:pt x="3026" y="1505"/>
                    <a:pt x="2352" y="1928"/>
                    <a:pt x="1521" y="1928"/>
                  </a:cubicBezTo>
                  <a:cubicBezTo>
                    <a:pt x="675" y="1928"/>
                    <a:pt x="1" y="1505"/>
                    <a:pt x="1" y="972"/>
                  </a:cubicBezTo>
                  <a:cubicBezTo>
                    <a:pt x="1" y="439"/>
                    <a:pt x="675" y="0"/>
                    <a:pt x="1521" y="0"/>
                  </a:cubicBezTo>
                  <a:cubicBezTo>
                    <a:pt x="2352" y="0"/>
                    <a:pt x="3026" y="439"/>
                    <a:pt x="3026" y="972"/>
                  </a:cubicBez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0" name="Google Shape;4720;p51"/>
            <p:cNvSpPr/>
            <p:nvPr/>
          </p:nvSpPr>
          <p:spPr>
            <a:xfrm>
              <a:off x="2933598" y="2829628"/>
              <a:ext cx="162890" cy="103838"/>
            </a:xfrm>
            <a:custGeom>
              <a:avLst/>
              <a:gdLst/>
              <a:ahLst/>
              <a:cxnLst/>
              <a:rect l="l" t="t" r="r" b="b"/>
              <a:pathLst>
                <a:path w="3026" h="1929" extrusionOk="0">
                  <a:moveTo>
                    <a:pt x="3026" y="972"/>
                  </a:moveTo>
                  <a:cubicBezTo>
                    <a:pt x="3026" y="1505"/>
                    <a:pt x="2352" y="1928"/>
                    <a:pt x="1521" y="1928"/>
                  </a:cubicBezTo>
                  <a:cubicBezTo>
                    <a:pt x="675" y="1928"/>
                    <a:pt x="1" y="1505"/>
                    <a:pt x="1" y="972"/>
                  </a:cubicBezTo>
                  <a:cubicBezTo>
                    <a:pt x="1" y="439"/>
                    <a:pt x="675" y="0"/>
                    <a:pt x="1521" y="0"/>
                  </a:cubicBezTo>
                  <a:cubicBezTo>
                    <a:pt x="2352" y="0"/>
                    <a:pt x="3026" y="439"/>
                    <a:pt x="3026" y="972"/>
                  </a:cubicBez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1" name="Google Shape;4721;p51"/>
            <p:cNvSpPr/>
            <p:nvPr/>
          </p:nvSpPr>
          <p:spPr>
            <a:xfrm>
              <a:off x="2899847" y="2522477"/>
              <a:ext cx="1340798" cy="1468159"/>
            </a:xfrm>
            <a:custGeom>
              <a:avLst/>
              <a:gdLst/>
              <a:ahLst/>
              <a:cxnLst/>
              <a:rect l="l" t="t" r="r" b="b"/>
              <a:pathLst>
                <a:path w="24908" h="27274" extrusionOk="0">
                  <a:moveTo>
                    <a:pt x="11694" y="27055"/>
                  </a:moveTo>
                  <a:cubicBezTo>
                    <a:pt x="8120" y="27274"/>
                    <a:pt x="5079" y="26459"/>
                    <a:pt x="2054" y="25424"/>
                  </a:cubicBezTo>
                  <a:cubicBezTo>
                    <a:pt x="612" y="24939"/>
                    <a:pt x="1" y="23559"/>
                    <a:pt x="628" y="22196"/>
                  </a:cubicBezTo>
                  <a:cubicBezTo>
                    <a:pt x="1725" y="19813"/>
                    <a:pt x="2587" y="17321"/>
                    <a:pt x="3622" y="14891"/>
                  </a:cubicBezTo>
                  <a:cubicBezTo>
                    <a:pt x="4358" y="13151"/>
                    <a:pt x="5220" y="11459"/>
                    <a:pt x="6035" y="9734"/>
                  </a:cubicBezTo>
                  <a:cubicBezTo>
                    <a:pt x="6835" y="8010"/>
                    <a:pt x="7618" y="6286"/>
                    <a:pt x="8465" y="4578"/>
                  </a:cubicBezTo>
                  <a:cubicBezTo>
                    <a:pt x="8904" y="3684"/>
                    <a:pt x="9405" y="2806"/>
                    <a:pt x="9938" y="1976"/>
                  </a:cubicBezTo>
                  <a:cubicBezTo>
                    <a:pt x="10926" y="408"/>
                    <a:pt x="13199" y="1"/>
                    <a:pt x="14594" y="1552"/>
                  </a:cubicBezTo>
                  <a:cubicBezTo>
                    <a:pt x="15800" y="2916"/>
                    <a:pt x="16882" y="4358"/>
                    <a:pt x="17603" y="6051"/>
                  </a:cubicBezTo>
                  <a:cubicBezTo>
                    <a:pt x="19061" y="9421"/>
                    <a:pt x="20440" y="12822"/>
                    <a:pt x="21913" y="16177"/>
                  </a:cubicBezTo>
                  <a:cubicBezTo>
                    <a:pt x="22650" y="17838"/>
                    <a:pt x="23512" y="19437"/>
                    <a:pt x="24312" y="21067"/>
                  </a:cubicBezTo>
                  <a:cubicBezTo>
                    <a:pt x="24735" y="21913"/>
                    <a:pt x="24907" y="22760"/>
                    <a:pt x="24500" y="23669"/>
                  </a:cubicBezTo>
                  <a:cubicBezTo>
                    <a:pt x="24233" y="24218"/>
                    <a:pt x="23857" y="24578"/>
                    <a:pt x="23293" y="24860"/>
                  </a:cubicBezTo>
                  <a:cubicBezTo>
                    <a:pt x="20174" y="26412"/>
                    <a:pt x="16804" y="26819"/>
                    <a:pt x="13402" y="27039"/>
                  </a:cubicBezTo>
                  <a:cubicBezTo>
                    <a:pt x="12713" y="27086"/>
                    <a:pt x="12039" y="27055"/>
                    <a:pt x="11694" y="270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2" name="Google Shape;4722;p51"/>
            <p:cNvSpPr/>
            <p:nvPr/>
          </p:nvSpPr>
          <p:spPr>
            <a:xfrm>
              <a:off x="3482872" y="2553699"/>
              <a:ext cx="757765" cy="1404909"/>
            </a:xfrm>
            <a:custGeom>
              <a:avLst/>
              <a:gdLst/>
              <a:ahLst/>
              <a:cxnLst/>
              <a:rect l="l" t="t" r="r" b="b"/>
              <a:pathLst>
                <a:path w="14077" h="26099" extrusionOk="0">
                  <a:moveTo>
                    <a:pt x="1638" y="0"/>
                  </a:moveTo>
                  <a:cubicBezTo>
                    <a:pt x="1391" y="0"/>
                    <a:pt x="1146" y="33"/>
                    <a:pt x="910" y="95"/>
                  </a:cubicBezTo>
                  <a:cubicBezTo>
                    <a:pt x="628" y="2352"/>
                    <a:pt x="95" y="4593"/>
                    <a:pt x="48" y="6882"/>
                  </a:cubicBezTo>
                  <a:cubicBezTo>
                    <a:pt x="16" y="8543"/>
                    <a:pt x="1" y="11756"/>
                    <a:pt x="2258" y="11850"/>
                  </a:cubicBezTo>
                  <a:cubicBezTo>
                    <a:pt x="4734" y="11944"/>
                    <a:pt x="7775" y="12791"/>
                    <a:pt x="8700" y="15440"/>
                  </a:cubicBezTo>
                  <a:cubicBezTo>
                    <a:pt x="9499" y="17744"/>
                    <a:pt x="8151" y="20142"/>
                    <a:pt x="7274" y="22211"/>
                  </a:cubicBezTo>
                  <a:cubicBezTo>
                    <a:pt x="6694" y="23543"/>
                    <a:pt x="6286" y="24860"/>
                    <a:pt x="6239" y="26098"/>
                  </a:cubicBezTo>
                  <a:cubicBezTo>
                    <a:pt x="8371" y="25801"/>
                    <a:pt x="10471" y="25268"/>
                    <a:pt x="12462" y="24280"/>
                  </a:cubicBezTo>
                  <a:cubicBezTo>
                    <a:pt x="13026" y="23998"/>
                    <a:pt x="13402" y="23638"/>
                    <a:pt x="13669" y="23089"/>
                  </a:cubicBezTo>
                  <a:cubicBezTo>
                    <a:pt x="14076" y="22180"/>
                    <a:pt x="13904" y="21333"/>
                    <a:pt x="13481" y="20487"/>
                  </a:cubicBezTo>
                  <a:cubicBezTo>
                    <a:pt x="12681" y="18857"/>
                    <a:pt x="11819" y="17258"/>
                    <a:pt x="11082" y="15597"/>
                  </a:cubicBezTo>
                  <a:cubicBezTo>
                    <a:pt x="9609" y="12242"/>
                    <a:pt x="8230" y="8841"/>
                    <a:pt x="6772" y="5471"/>
                  </a:cubicBezTo>
                  <a:cubicBezTo>
                    <a:pt x="6051" y="3778"/>
                    <a:pt x="4969" y="2336"/>
                    <a:pt x="3763" y="972"/>
                  </a:cubicBezTo>
                  <a:cubicBezTo>
                    <a:pt x="3161" y="300"/>
                    <a:pt x="2390" y="0"/>
                    <a:pt x="1638" y="0"/>
                  </a:cubicBezTo>
                  <a:close/>
                </a:path>
              </a:pathLst>
            </a:cu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3" name="Google Shape;4723;p51"/>
            <p:cNvSpPr/>
            <p:nvPr/>
          </p:nvSpPr>
          <p:spPr>
            <a:xfrm>
              <a:off x="3233965" y="2553322"/>
              <a:ext cx="718953" cy="567422"/>
            </a:xfrm>
            <a:custGeom>
              <a:avLst/>
              <a:gdLst/>
              <a:ahLst/>
              <a:cxnLst/>
              <a:rect l="l" t="t" r="r" b="b"/>
              <a:pathLst>
                <a:path w="13356" h="10541" extrusionOk="0">
                  <a:moveTo>
                    <a:pt x="6248" y="1"/>
                  </a:moveTo>
                  <a:cubicBezTo>
                    <a:pt x="5259" y="1"/>
                    <a:pt x="4290" y="516"/>
                    <a:pt x="3731" y="1403"/>
                  </a:cubicBezTo>
                  <a:cubicBezTo>
                    <a:pt x="3198" y="2233"/>
                    <a:pt x="2697" y="3111"/>
                    <a:pt x="2258" y="4005"/>
                  </a:cubicBezTo>
                  <a:cubicBezTo>
                    <a:pt x="1474" y="5572"/>
                    <a:pt x="753" y="7171"/>
                    <a:pt x="1" y="8770"/>
                  </a:cubicBezTo>
                  <a:cubicBezTo>
                    <a:pt x="226" y="9219"/>
                    <a:pt x="608" y="9540"/>
                    <a:pt x="1257" y="9540"/>
                  </a:cubicBezTo>
                  <a:cubicBezTo>
                    <a:pt x="1287" y="9540"/>
                    <a:pt x="1318" y="9539"/>
                    <a:pt x="1349" y="9538"/>
                  </a:cubicBezTo>
                  <a:cubicBezTo>
                    <a:pt x="2885" y="9475"/>
                    <a:pt x="3841" y="8221"/>
                    <a:pt x="4437" y="6920"/>
                  </a:cubicBezTo>
                  <a:cubicBezTo>
                    <a:pt x="4523" y="6727"/>
                    <a:pt x="4703" y="6642"/>
                    <a:pt x="4889" y="6642"/>
                  </a:cubicBezTo>
                  <a:cubicBezTo>
                    <a:pt x="5142" y="6642"/>
                    <a:pt x="5408" y="6799"/>
                    <a:pt x="5471" y="7061"/>
                  </a:cubicBezTo>
                  <a:cubicBezTo>
                    <a:pt x="5659" y="7829"/>
                    <a:pt x="5816" y="8770"/>
                    <a:pt x="6271" y="9428"/>
                  </a:cubicBezTo>
                  <a:cubicBezTo>
                    <a:pt x="6410" y="9628"/>
                    <a:pt x="6549" y="9708"/>
                    <a:pt x="6685" y="9708"/>
                  </a:cubicBezTo>
                  <a:cubicBezTo>
                    <a:pt x="7175" y="9708"/>
                    <a:pt x="7609" y="8651"/>
                    <a:pt x="7744" y="8393"/>
                  </a:cubicBezTo>
                  <a:cubicBezTo>
                    <a:pt x="7847" y="8211"/>
                    <a:pt x="8050" y="8117"/>
                    <a:pt x="8250" y="8117"/>
                  </a:cubicBezTo>
                  <a:cubicBezTo>
                    <a:pt x="8446" y="8117"/>
                    <a:pt x="8638" y="8207"/>
                    <a:pt x="8731" y="8393"/>
                  </a:cubicBezTo>
                  <a:cubicBezTo>
                    <a:pt x="9482" y="9884"/>
                    <a:pt x="10618" y="10540"/>
                    <a:pt x="11754" y="10540"/>
                  </a:cubicBezTo>
                  <a:cubicBezTo>
                    <a:pt x="12302" y="10540"/>
                    <a:pt x="12850" y="10388"/>
                    <a:pt x="13355" y="10102"/>
                  </a:cubicBezTo>
                  <a:cubicBezTo>
                    <a:pt x="12713" y="8566"/>
                    <a:pt x="12054" y="7014"/>
                    <a:pt x="11396" y="5478"/>
                  </a:cubicBezTo>
                  <a:cubicBezTo>
                    <a:pt x="10675" y="3785"/>
                    <a:pt x="9593" y="2343"/>
                    <a:pt x="8387" y="979"/>
                  </a:cubicBezTo>
                  <a:cubicBezTo>
                    <a:pt x="7780" y="305"/>
                    <a:pt x="7009" y="1"/>
                    <a:pt x="62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4" name="Google Shape;4724;p51"/>
            <p:cNvSpPr/>
            <p:nvPr/>
          </p:nvSpPr>
          <p:spPr>
            <a:xfrm>
              <a:off x="3233965" y="2522477"/>
              <a:ext cx="718953" cy="621898"/>
            </a:xfrm>
            <a:custGeom>
              <a:avLst/>
              <a:gdLst/>
              <a:ahLst/>
              <a:cxnLst/>
              <a:rect l="l" t="t" r="r" b="b"/>
              <a:pathLst>
                <a:path w="13356" h="11553" fill="none" extrusionOk="0">
                  <a:moveTo>
                    <a:pt x="1349" y="10111"/>
                  </a:moveTo>
                  <a:cubicBezTo>
                    <a:pt x="2885" y="10048"/>
                    <a:pt x="3841" y="8794"/>
                    <a:pt x="4437" y="7493"/>
                  </a:cubicBezTo>
                  <a:cubicBezTo>
                    <a:pt x="4640" y="7038"/>
                    <a:pt x="5361" y="7180"/>
                    <a:pt x="5471" y="7634"/>
                  </a:cubicBezTo>
                  <a:cubicBezTo>
                    <a:pt x="5659" y="8402"/>
                    <a:pt x="5816" y="9343"/>
                    <a:pt x="6271" y="10001"/>
                  </a:cubicBezTo>
                  <a:cubicBezTo>
                    <a:pt x="6913" y="10926"/>
                    <a:pt x="7571" y="9296"/>
                    <a:pt x="7744" y="8966"/>
                  </a:cubicBezTo>
                  <a:cubicBezTo>
                    <a:pt x="7948" y="8606"/>
                    <a:pt x="8543" y="8590"/>
                    <a:pt x="8731" y="8966"/>
                  </a:cubicBezTo>
                  <a:cubicBezTo>
                    <a:pt x="9844" y="11176"/>
                    <a:pt x="11804" y="11553"/>
                    <a:pt x="13355" y="10675"/>
                  </a:cubicBezTo>
                  <a:cubicBezTo>
                    <a:pt x="12713" y="9139"/>
                    <a:pt x="12054" y="7587"/>
                    <a:pt x="11396" y="6051"/>
                  </a:cubicBezTo>
                  <a:cubicBezTo>
                    <a:pt x="10675" y="4358"/>
                    <a:pt x="9593" y="2916"/>
                    <a:pt x="8387" y="1552"/>
                  </a:cubicBezTo>
                  <a:cubicBezTo>
                    <a:pt x="6992" y="1"/>
                    <a:pt x="4719" y="408"/>
                    <a:pt x="3731" y="1976"/>
                  </a:cubicBezTo>
                  <a:cubicBezTo>
                    <a:pt x="3198" y="2806"/>
                    <a:pt x="2697" y="3684"/>
                    <a:pt x="2258" y="4578"/>
                  </a:cubicBezTo>
                  <a:cubicBezTo>
                    <a:pt x="1474" y="6145"/>
                    <a:pt x="753" y="7744"/>
                    <a:pt x="1" y="9343"/>
                  </a:cubicBezTo>
                  <a:cubicBezTo>
                    <a:pt x="236" y="9813"/>
                    <a:pt x="643" y="10142"/>
                    <a:pt x="1349" y="10111"/>
                  </a:cubicBezTo>
                  <a:close/>
                </a:path>
              </a:pathLst>
            </a:custGeom>
            <a:noFill/>
            <a:ln w="94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5" name="Google Shape;4725;p51"/>
            <p:cNvSpPr/>
            <p:nvPr/>
          </p:nvSpPr>
          <p:spPr>
            <a:xfrm>
              <a:off x="3338609" y="3291970"/>
              <a:ext cx="141788" cy="109759"/>
            </a:xfrm>
            <a:custGeom>
              <a:avLst/>
              <a:gdLst/>
              <a:ahLst/>
              <a:cxnLst/>
              <a:rect l="l" t="t" r="r" b="b"/>
              <a:pathLst>
                <a:path w="2634" h="2039" extrusionOk="0">
                  <a:moveTo>
                    <a:pt x="1317" y="1"/>
                  </a:moveTo>
                  <a:cubicBezTo>
                    <a:pt x="0" y="1"/>
                    <a:pt x="0" y="2038"/>
                    <a:pt x="1317" y="2038"/>
                  </a:cubicBezTo>
                  <a:cubicBezTo>
                    <a:pt x="2634" y="2038"/>
                    <a:pt x="2634" y="1"/>
                    <a:pt x="1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6" name="Google Shape;4726;p51"/>
            <p:cNvSpPr/>
            <p:nvPr/>
          </p:nvSpPr>
          <p:spPr>
            <a:xfrm>
              <a:off x="3631387" y="3280988"/>
              <a:ext cx="141788" cy="109759"/>
            </a:xfrm>
            <a:custGeom>
              <a:avLst/>
              <a:gdLst/>
              <a:ahLst/>
              <a:cxnLst/>
              <a:rect l="l" t="t" r="r" b="b"/>
              <a:pathLst>
                <a:path w="2634" h="2039" extrusionOk="0">
                  <a:moveTo>
                    <a:pt x="1317" y="1"/>
                  </a:moveTo>
                  <a:cubicBezTo>
                    <a:pt x="0" y="1"/>
                    <a:pt x="0" y="2039"/>
                    <a:pt x="1317" y="2039"/>
                  </a:cubicBezTo>
                  <a:cubicBezTo>
                    <a:pt x="2634" y="2039"/>
                    <a:pt x="2634" y="1"/>
                    <a:pt x="1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7" name="Google Shape;4727;p51"/>
            <p:cNvSpPr/>
            <p:nvPr/>
          </p:nvSpPr>
          <p:spPr>
            <a:xfrm>
              <a:off x="3468984" y="3405227"/>
              <a:ext cx="202132" cy="135705"/>
            </a:xfrm>
            <a:custGeom>
              <a:avLst/>
              <a:gdLst/>
              <a:ahLst/>
              <a:cxnLst/>
              <a:rect l="l" t="t" r="r" b="b"/>
              <a:pathLst>
                <a:path w="3755" h="2521" extrusionOk="0">
                  <a:moveTo>
                    <a:pt x="3335" y="1"/>
                  </a:moveTo>
                  <a:cubicBezTo>
                    <a:pt x="3139" y="1"/>
                    <a:pt x="2947" y="130"/>
                    <a:pt x="2955" y="389"/>
                  </a:cubicBezTo>
                  <a:cubicBezTo>
                    <a:pt x="2955" y="1032"/>
                    <a:pt x="2673" y="1674"/>
                    <a:pt x="1952" y="1737"/>
                  </a:cubicBezTo>
                  <a:cubicBezTo>
                    <a:pt x="1926" y="1739"/>
                    <a:pt x="1902" y="1739"/>
                    <a:pt x="1877" y="1739"/>
                  </a:cubicBezTo>
                  <a:cubicBezTo>
                    <a:pt x="1233" y="1739"/>
                    <a:pt x="853" y="1150"/>
                    <a:pt x="807" y="546"/>
                  </a:cubicBezTo>
                  <a:cubicBezTo>
                    <a:pt x="784" y="293"/>
                    <a:pt x="573" y="164"/>
                    <a:pt x="376" y="164"/>
                  </a:cubicBezTo>
                  <a:cubicBezTo>
                    <a:pt x="181" y="164"/>
                    <a:pt x="0" y="289"/>
                    <a:pt x="24" y="546"/>
                  </a:cubicBezTo>
                  <a:cubicBezTo>
                    <a:pt x="101" y="1618"/>
                    <a:pt x="795" y="2521"/>
                    <a:pt x="1922" y="2521"/>
                  </a:cubicBezTo>
                  <a:cubicBezTo>
                    <a:pt x="1932" y="2521"/>
                    <a:pt x="1942" y="2521"/>
                    <a:pt x="1952" y="2521"/>
                  </a:cubicBezTo>
                  <a:cubicBezTo>
                    <a:pt x="3111" y="2505"/>
                    <a:pt x="3754" y="1439"/>
                    <a:pt x="3738" y="389"/>
                  </a:cubicBezTo>
                  <a:cubicBezTo>
                    <a:pt x="3731" y="130"/>
                    <a:pt x="3531" y="1"/>
                    <a:pt x="3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8" name="Google Shape;4728;p51"/>
            <p:cNvSpPr/>
            <p:nvPr/>
          </p:nvSpPr>
          <p:spPr>
            <a:xfrm>
              <a:off x="3241555" y="3421053"/>
              <a:ext cx="162890" cy="103838"/>
            </a:xfrm>
            <a:custGeom>
              <a:avLst/>
              <a:gdLst/>
              <a:ahLst/>
              <a:cxnLst/>
              <a:rect l="l" t="t" r="r" b="b"/>
              <a:pathLst>
                <a:path w="3026" h="1929" extrusionOk="0">
                  <a:moveTo>
                    <a:pt x="3026" y="957"/>
                  </a:moveTo>
                  <a:cubicBezTo>
                    <a:pt x="3026" y="1490"/>
                    <a:pt x="2352" y="1929"/>
                    <a:pt x="1521" y="1929"/>
                  </a:cubicBezTo>
                  <a:cubicBezTo>
                    <a:pt x="675" y="1929"/>
                    <a:pt x="1" y="1490"/>
                    <a:pt x="1" y="957"/>
                  </a:cubicBezTo>
                  <a:cubicBezTo>
                    <a:pt x="1" y="424"/>
                    <a:pt x="675" y="1"/>
                    <a:pt x="1521" y="1"/>
                  </a:cubicBezTo>
                  <a:cubicBezTo>
                    <a:pt x="2352" y="1"/>
                    <a:pt x="3026" y="424"/>
                    <a:pt x="3026" y="957"/>
                  </a:cubicBez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9" name="Google Shape;4729;p51"/>
            <p:cNvSpPr/>
            <p:nvPr/>
          </p:nvSpPr>
          <p:spPr>
            <a:xfrm>
              <a:off x="3730917" y="3421053"/>
              <a:ext cx="162943" cy="103838"/>
            </a:xfrm>
            <a:custGeom>
              <a:avLst/>
              <a:gdLst/>
              <a:ahLst/>
              <a:cxnLst/>
              <a:rect l="l" t="t" r="r" b="b"/>
              <a:pathLst>
                <a:path w="3027" h="1929" extrusionOk="0">
                  <a:moveTo>
                    <a:pt x="3026" y="957"/>
                  </a:moveTo>
                  <a:cubicBezTo>
                    <a:pt x="3026" y="1490"/>
                    <a:pt x="2352" y="1929"/>
                    <a:pt x="1521" y="1929"/>
                  </a:cubicBezTo>
                  <a:cubicBezTo>
                    <a:pt x="675" y="1929"/>
                    <a:pt x="1" y="1490"/>
                    <a:pt x="1" y="957"/>
                  </a:cubicBezTo>
                  <a:cubicBezTo>
                    <a:pt x="1" y="424"/>
                    <a:pt x="675" y="1"/>
                    <a:pt x="1521" y="1"/>
                  </a:cubicBezTo>
                  <a:cubicBezTo>
                    <a:pt x="2352" y="1"/>
                    <a:pt x="3026" y="424"/>
                    <a:pt x="3026" y="957"/>
                  </a:cubicBez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0" name="Google Shape;4730;p51"/>
            <p:cNvSpPr/>
            <p:nvPr/>
          </p:nvSpPr>
          <p:spPr>
            <a:xfrm rot="-426035">
              <a:off x="1301990" y="1162407"/>
              <a:ext cx="1088284" cy="940434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6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1" name="Google Shape;4731;p51"/>
            <p:cNvSpPr/>
            <p:nvPr/>
          </p:nvSpPr>
          <p:spPr>
            <a:xfrm rot="4539555">
              <a:off x="3677555" y="1162426"/>
              <a:ext cx="1088288" cy="940397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6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51" name="Google Shape;4751;p51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4752" name="Google Shape;4752;p51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3" name="Google Shape;4753;p51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4" name="Google Shape;4754;p51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5" name="Google Shape;4755;p51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6" name="Google Shape;4756;p51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57" name="Google Shape;4757;p51">
            <a:hlinkClick r:id="rId3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58" name="Google Shape;4758;p51">
            <a:hlinkClick r:id="rId4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59" name="Google Shape;4759;p51">
            <a:hlinkClick r:id="rId5" action="ppaction://hlinksldjump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60" name="Google Shape;4760;p51">
            <a:hlinkClick r:id="rId6" action="ppaction://hlinksldjump"/>
          </p:cNvPr>
          <p:cNvSpPr txBox="1"/>
          <p:nvPr/>
        </p:nvSpPr>
        <p:spPr>
          <a:xfrm>
            <a:off x="11221667" y="3018664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61" name="Google Shape;4761;p51">
            <a:hlinkClick r:id="rId7" action="ppaction://hlinksldjump"/>
          </p:cNvPr>
          <p:cNvSpPr txBox="1"/>
          <p:nvPr/>
        </p:nvSpPr>
        <p:spPr>
          <a:xfrm>
            <a:off x="11221667" y="377906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62" name="Google Shape;4762;p51">
            <a:hlinkClick r:id="rId8" action="ppaction://hlinksldjump"/>
          </p:cNvPr>
          <p:cNvSpPr txBox="1"/>
          <p:nvPr/>
        </p:nvSpPr>
        <p:spPr>
          <a:xfrm>
            <a:off x="11221667" y="452871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763" name="Google Shape;4763;p51">
            <a:hlinkClick r:id="rId9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64" name="Google Shape;4764;p51">
            <a:hlinkClick r:id="" action="ppaction://noaction"/>
          </p:cNvPr>
          <p:cNvSpPr/>
          <p:nvPr/>
        </p:nvSpPr>
        <p:spPr>
          <a:xfrm rot="-2700000">
            <a:off x="1261048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65" name="Google Shape;4765;p51">
            <a:hlinkClick r:id="rId10" action="ppaction://hlinksldjump"/>
          </p:cNvPr>
          <p:cNvSpPr/>
          <p:nvPr/>
        </p:nvSpPr>
        <p:spPr>
          <a:xfrm rot="8100000">
            <a:off x="10702981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" name="Text Box 11">
            <a:extLst>
              <a:ext uri="{FF2B5EF4-FFF2-40B4-BE49-F238E27FC236}">
                <a16:creationId xmlns:a16="http://schemas.microsoft.com/office/drawing/2014/main" id="{13AF6000-9B86-41C0-8172-FFDAFCD82DB9}"/>
              </a:ext>
            </a:extLst>
          </p:cNvPr>
          <p:cNvSpPr txBox="1"/>
          <p:nvPr/>
        </p:nvSpPr>
        <p:spPr>
          <a:xfrm>
            <a:off x="4426735" y="1384771"/>
            <a:ext cx="6380157" cy="489364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Gia đình mình có năm người. Đó l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ông,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bố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mình. Ông b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nội mình đã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hưu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rảnh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Bố mình l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nhân l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việc ở một nh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máy trong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nay 9 tuổi đang học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3A4 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rất yêu thương </a:t>
            </a:r>
            <a:r>
              <a:rPr lang="en-US" altLang="vi-VN" sz="2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thường quây quần bên nhau v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bữa cơm tối vui vẻ v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đầm ấm.</a:t>
            </a:r>
            <a:endParaRPr lang="en-US" altLang="vi-VN" sz="2600" b="1" dirty="0">
              <a:solidFill>
                <a:srgbClr val="0066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7" name="Google Shape;4957;p55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4958" name="Google Shape;4958;p55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9" name="Google Shape;4959;p55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0" name="Google Shape;4960;p55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1" name="Google Shape;4961;p55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2" name="Google Shape;4962;p55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63" name="Google Shape;4963;p55">
            <a:hlinkClick r:id="rId3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64" name="Google Shape;4964;p55">
            <a:hlinkClick r:id="rId4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65" name="Google Shape;4965;p55">
            <a:hlinkClick r:id="rId5" action="ppaction://hlinksldjump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66" name="Google Shape;4966;p55">
            <a:hlinkClick r:id="rId6" action="ppaction://hlinksldjump"/>
          </p:cNvPr>
          <p:cNvSpPr txBox="1"/>
          <p:nvPr/>
        </p:nvSpPr>
        <p:spPr>
          <a:xfrm>
            <a:off x="11221667" y="3018664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67" name="Google Shape;4967;p55">
            <a:hlinkClick r:id="rId7" action="ppaction://hlinksldjump"/>
          </p:cNvPr>
          <p:cNvSpPr txBox="1"/>
          <p:nvPr/>
        </p:nvSpPr>
        <p:spPr>
          <a:xfrm>
            <a:off x="11221667" y="377906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68" name="Google Shape;4968;p55">
            <a:hlinkClick r:id="rId8" action="ppaction://hlinksldjump"/>
          </p:cNvPr>
          <p:cNvSpPr txBox="1"/>
          <p:nvPr/>
        </p:nvSpPr>
        <p:spPr>
          <a:xfrm>
            <a:off x="11221667" y="452871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69" name="Google Shape;4969;p55">
            <a:hlinkClick r:id="rId9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991" name="Google Shape;4991;p55"/>
          <p:cNvGrpSpPr/>
          <p:nvPr/>
        </p:nvGrpSpPr>
        <p:grpSpPr>
          <a:xfrm>
            <a:off x="1894720" y="4286655"/>
            <a:ext cx="408633" cy="128767"/>
            <a:chOff x="1480911" y="3232264"/>
            <a:chExt cx="242369" cy="76374"/>
          </a:xfrm>
        </p:grpSpPr>
        <p:sp>
          <p:nvSpPr>
            <p:cNvPr id="4992" name="Google Shape;4992;p55"/>
            <p:cNvSpPr/>
            <p:nvPr/>
          </p:nvSpPr>
          <p:spPr>
            <a:xfrm>
              <a:off x="1525012" y="3238156"/>
              <a:ext cx="22593" cy="50879"/>
            </a:xfrm>
            <a:custGeom>
              <a:avLst/>
              <a:gdLst/>
              <a:ahLst/>
              <a:cxnLst/>
              <a:rect l="l" t="t" r="r" b="b"/>
              <a:pathLst>
                <a:path w="1020" h="2297" extrusionOk="0">
                  <a:moveTo>
                    <a:pt x="471" y="1"/>
                  </a:moveTo>
                  <a:cubicBezTo>
                    <a:pt x="433" y="1"/>
                    <a:pt x="396" y="6"/>
                    <a:pt x="361" y="16"/>
                  </a:cubicBezTo>
                  <a:cubicBezTo>
                    <a:pt x="94" y="94"/>
                    <a:pt x="0" y="329"/>
                    <a:pt x="32" y="580"/>
                  </a:cubicBezTo>
                  <a:cubicBezTo>
                    <a:pt x="94" y="1003"/>
                    <a:pt x="110" y="1426"/>
                    <a:pt x="110" y="1850"/>
                  </a:cubicBezTo>
                  <a:cubicBezTo>
                    <a:pt x="110" y="2147"/>
                    <a:pt x="337" y="2296"/>
                    <a:pt x="565" y="2296"/>
                  </a:cubicBezTo>
                  <a:cubicBezTo>
                    <a:pt x="792" y="2296"/>
                    <a:pt x="1019" y="2147"/>
                    <a:pt x="1019" y="1850"/>
                  </a:cubicBezTo>
                  <a:cubicBezTo>
                    <a:pt x="1019" y="1332"/>
                    <a:pt x="1003" y="846"/>
                    <a:pt x="909" y="329"/>
                  </a:cubicBezTo>
                  <a:cubicBezTo>
                    <a:pt x="883" y="132"/>
                    <a:pt x="669" y="1"/>
                    <a:pt x="471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3" name="Google Shape;4993;p55"/>
            <p:cNvSpPr/>
            <p:nvPr/>
          </p:nvSpPr>
          <p:spPr>
            <a:xfrm>
              <a:off x="1571174" y="3259332"/>
              <a:ext cx="22593" cy="47069"/>
            </a:xfrm>
            <a:custGeom>
              <a:avLst/>
              <a:gdLst/>
              <a:ahLst/>
              <a:cxnLst/>
              <a:rect l="l" t="t" r="r" b="b"/>
              <a:pathLst>
                <a:path w="1020" h="2125" extrusionOk="0">
                  <a:moveTo>
                    <a:pt x="472" y="1"/>
                  </a:moveTo>
                  <a:cubicBezTo>
                    <a:pt x="434" y="1"/>
                    <a:pt x="397" y="6"/>
                    <a:pt x="361" y="16"/>
                  </a:cubicBezTo>
                  <a:cubicBezTo>
                    <a:pt x="111" y="94"/>
                    <a:pt x="1" y="329"/>
                    <a:pt x="48" y="580"/>
                  </a:cubicBezTo>
                  <a:cubicBezTo>
                    <a:pt x="111" y="941"/>
                    <a:pt x="111" y="1301"/>
                    <a:pt x="111" y="1677"/>
                  </a:cubicBezTo>
                  <a:cubicBezTo>
                    <a:pt x="111" y="1975"/>
                    <a:pt x="338" y="2124"/>
                    <a:pt x="565" y="2124"/>
                  </a:cubicBezTo>
                  <a:cubicBezTo>
                    <a:pt x="793" y="2124"/>
                    <a:pt x="1020" y="1975"/>
                    <a:pt x="1020" y="1677"/>
                  </a:cubicBezTo>
                  <a:cubicBezTo>
                    <a:pt x="1020" y="1223"/>
                    <a:pt x="1004" y="784"/>
                    <a:pt x="926" y="329"/>
                  </a:cubicBezTo>
                  <a:cubicBezTo>
                    <a:pt x="886" y="132"/>
                    <a:pt x="670" y="1"/>
                    <a:pt x="4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4" name="Google Shape;4994;p55"/>
            <p:cNvSpPr/>
            <p:nvPr/>
          </p:nvSpPr>
          <p:spPr>
            <a:xfrm>
              <a:off x="1611465" y="3232264"/>
              <a:ext cx="22925" cy="48863"/>
            </a:xfrm>
            <a:custGeom>
              <a:avLst/>
              <a:gdLst/>
              <a:ahLst/>
              <a:cxnLst/>
              <a:rect l="l" t="t" r="r" b="b"/>
              <a:pathLst>
                <a:path w="1035" h="2206" extrusionOk="0">
                  <a:moveTo>
                    <a:pt x="486" y="0"/>
                  </a:moveTo>
                  <a:cubicBezTo>
                    <a:pt x="448" y="0"/>
                    <a:pt x="411" y="5"/>
                    <a:pt x="376" y="15"/>
                  </a:cubicBezTo>
                  <a:cubicBezTo>
                    <a:pt x="110" y="94"/>
                    <a:pt x="0" y="344"/>
                    <a:pt x="47" y="580"/>
                  </a:cubicBezTo>
                  <a:cubicBezTo>
                    <a:pt x="126" y="971"/>
                    <a:pt x="126" y="1379"/>
                    <a:pt x="126" y="1771"/>
                  </a:cubicBezTo>
                  <a:cubicBezTo>
                    <a:pt x="126" y="2061"/>
                    <a:pt x="353" y="2206"/>
                    <a:pt x="580" y="2206"/>
                  </a:cubicBezTo>
                  <a:cubicBezTo>
                    <a:pt x="807" y="2206"/>
                    <a:pt x="1035" y="2061"/>
                    <a:pt x="1035" y="1771"/>
                  </a:cubicBezTo>
                  <a:cubicBezTo>
                    <a:pt x="1035" y="1285"/>
                    <a:pt x="1019" y="815"/>
                    <a:pt x="925" y="344"/>
                  </a:cubicBezTo>
                  <a:cubicBezTo>
                    <a:pt x="899" y="134"/>
                    <a:pt x="684" y="0"/>
                    <a:pt x="486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5" name="Google Shape;4995;p55"/>
            <p:cNvSpPr/>
            <p:nvPr/>
          </p:nvSpPr>
          <p:spPr>
            <a:xfrm>
              <a:off x="1653174" y="3261414"/>
              <a:ext cx="23568" cy="42882"/>
            </a:xfrm>
            <a:custGeom>
              <a:avLst/>
              <a:gdLst/>
              <a:ahLst/>
              <a:cxnLst/>
              <a:rect l="l" t="t" r="r" b="b"/>
              <a:pathLst>
                <a:path w="1064" h="1936" extrusionOk="0">
                  <a:moveTo>
                    <a:pt x="563" y="0"/>
                  </a:moveTo>
                  <a:cubicBezTo>
                    <a:pt x="290" y="0"/>
                    <a:pt x="1" y="230"/>
                    <a:pt x="76" y="580"/>
                  </a:cubicBezTo>
                  <a:cubicBezTo>
                    <a:pt x="155" y="878"/>
                    <a:pt x="155" y="1191"/>
                    <a:pt x="155" y="1489"/>
                  </a:cubicBezTo>
                  <a:cubicBezTo>
                    <a:pt x="155" y="1787"/>
                    <a:pt x="382" y="1936"/>
                    <a:pt x="609" y="1936"/>
                  </a:cubicBezTo>
                  <a:cubicBezTo>
                    <a:pt x="837" y="1936"/>
                    <a:pt x="1064" y="1787"/>
                    <a:pt x="1064" y="1489"/>
                  </a:cubicBezTo>
                  <a:cubicBezTo>
                    <a:pt x="1064" y="1097"/>
                    <a:pt x="1048" y="721"/>
                    <a:pt x="970" y="329"/>
                  </a:cubicBezTo>
                  <a:cubicBezTo>
                    <a:pt x="914" y="99"/>
                    <a:pt x="742" y="0"/>
                    <a:pt x="563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6" name="Google Shape;4996;p55"/>
            <p:cNvSpPr/>
            <p:nvPr/>
          </p:nvSpPr>
          <p:spPr>
            <a:xfrm>
              <a:off x="1480911" y="3272866"/>
              <a:ext cx="20511" cy="35772"/>
            </a:xfrm>
            <a:custGeom>
              <a:avLst/>
              <a:gdLst/>
              <a:ahLst/>
              <a:cxnLst/>
              <a:rect l="l" t="t" r="r" b="b"/>
              <a:pathLst>
                <a:path w="926" h="1615" extrusionOk="0">
                  <a:moveTo>
                    <a:pt x="471" y="0"/>
                  </a:moveTo>
                  <a:cubicBezTo>
                    <a:pt x="220" y="0"/>
                    <a:pt x="1" y="204"/>
                    <a:pt x="1" y="455"/>
                  </a:cubicBezTo>
                  <a:lnTo>
                    <a:pt x="1" y="1160"/>
                  </a:lnTo>
                  <a:cubicBezTo>
                    <a:pt x="1" y="1395"/>
                    <a:pt x="220" y="1615"/>
                    <a:pt x="471" y="1615"/>
                  </a:cubicBezTo>
                  <a:cubicBezTo>
                    <a:pt x="706" y="1615"/>
                    <a:pt x="925" y="1395"/>
                    <a:pt x="925" y="1160"/>
                  </a:cubicBezTo>
                  <a:lnTo>
                    <a:pt x="925" y="455"/>
                  </a:lnTo>
                  <a:cubicBezTo>
                    <a:pt x="925" y="204"/>
                    <a:pt x="706" y="0"/>
                    <a:pt x="47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7" name="Google Shape;4997;p55"/>
            <p:cNvSpPr/>
            <p:nvPr/>
          </p:nvSpPr>
          <p:spPr>
            <a:xfrm>
              <a:off x="1702769" y="3249608"/>
              <a:ext cx="20511" cy="35772"/>
            </a:xfrm>
            <a:custGeom>
              <a:avLst/>
              <a:gdLst/>
              <a:ahLst/>
              <a:cxnLst/>
              <a:rect l="l" t="t" r="r" b="b"/>
              <a:pathLst>
                <a:path w="926" h="1615" extrusionOk="0">
                  <a:moveTo>
                    <a:pt x="455" y="0"/>
                  </a:moveTo>
                  <a:cubicBezTo>
                    <a:pt x="220" y="0"/>
                    <a:pt x="1" y="220"/>
                    <a:pt x="1" y="455"/>
                  </a:cubicBezTo>
                  <a:lnTo>
                    <a:pt x="1" y="1160"/>
                  </a:lnTo>
                  <a:cubicBezTo>
                    <a:pt x="1" y="1411"/>
                    <a:pt x="220" y="1615"/>
                    <a:pt x="455" y="1615"/>
                  </a:cubicBezTo>
                  <a:cubicBezTo>
                    <a:pt x="706" y="1615"/>
                    <a:pt x="925" y="1411"/>
                    <a:pt x="925" y="1160"/>
                  </a:cubicBezTo>
                  <a:lnTo>
                    <a:pt x="925" y="455"/>
                  </a:lnTo>
                  <a:cubicBezTo>
                    <a:pt x="925" y="220"/>
                    <a:pt x="706" y="0"/>
                    <a:pt x="45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7" name="Google Shape;5007;p55"/>
          <p:cNvGrpSpPr/>
          <p:nvPr/>
        </p:nvGrpSpPr>
        <p:grpSpPr>
          <a:xfrm>
            <a:off x="10122058" y="4744899"/>
            <a:ext cx="1261813" cy="2005227"/>
            <a:chOff x="5885170" y="1547582"/>
            <a:chExt cx="748406" cy="1189340"/>
          </a:xfrm>
        </p:grpSpPr>
        <p:sp>
          <p:nvSpPr>
            <p:cNvPr id="5008" name="Google Shape;5008;p55"/>
            <p:cNvSpPr/>
            <p:nvPr/>
          </p:nvSpPr>
          <p:spPr>
            <a:xfrm>
              <a:off x="6015015" y="2471960"/>
              <a:ext cx="618561" cy="191575"/>
            </a:xfrm>
            <a:custGeom>
              <a:avLst/>
              <a:gdLst/>
              <a:ahLst/>
              <a:cxnLst/>
              <a:rect l="l" t="t" r="r" b="b"/>
              <a:pathLst>
                <a:path w="27926" h="8649" extrusionOk="0">
                  <a:moveTo>
                    <a:pt x="10472" y="1"/>
                  </a:moveTo>
                  <a:cubicBezTo>
                    <a:pt x="8569" y="1"/>
                    <a:pt x="6720" y="202"/>
                    <a:pt x="5094" y="793"/>
                  </a:cubicBezTo>
                  <a:cubicBezTo>
                    <a:pt x="1176" y="2360"/>
                    <a:pt x="0" y="5480"/>
                    <a:pt x="4703" y="7831"/>
                  </a:cubicBezTo>
                  <a:cubicBezTo>
                    <a:pt x="5702" y="8402"/>
                    <a:pt x="7169" y="8648"/>
                    <a:pt x="8839" y="8648"/>
                  </a:cubicBezTo>
                  <a:cubicBezTo>
                    <a:pt x="16338" y="8648"/>
                    <a:pt x="27926" y="3677"/>
                    <a:pt x="19593" y="793"/>
                  </a:cubicBezTo>
                  <a:cubicBezTo>
                    <a:pt x="16909" y="549"/>
                    <a:pt x="13616" y="1"/>
                    <a:pt x="10472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9" name="Google Shape;5009;p55"/>
            <p:cNvSpPr/>
            <p:nvPr/>
          </p:nvSpPr>
          <p:spPr>
            <a:xfrm>
              <a:off x="6307687" y="2665155"/>
              <a:ext cx="183003" cy="71766"/>
            </a:xfrm>
            <a:custGeom>
              <a:avLst/>
              <a:gdLst/>
              <a:ahLst/>
              <a:cxnLst/>
              <a:rect l="l" t="t" r="r" b="b"/>
              <a:pathLst>
                <a:path w="8262" h="3240" extrusionOk="0">
                  <a:moveTo>
                    <a:pt x="5286" y="1"/>
                  </a:moveTo>
                  <a:cubicBezTo>
                    <a:pt x="4899" y="1"/>
                    <a:pt x="4490" y="47"/>
                    <a:pt x="4092" y="112"/>
                  </a:cubicBezTo>
                  <a:cubicBezTo>
                    <a:pt x="2995" y="175"/>
                    <a:pt x="1" y="535"/>
                    <a:pt x="408" y="2353"/>
                  </a:cubicBezTo>
                  <a:cubicBezTo>
                    <a:pt x="581" y="3120"/>
                    <a:pt x="2110" y="3240"/>
                    <a:pt x="3392" y="3240"/>
                  </a:cubicBezTo>
                  <a:cubicBezTo>
                    <a:pt x="3969" y="3240"/>
                    <a:pt x="4497" y="3215"/>
                    <a:pt x="4828" y="3215"/>
                  </a:cubicBezTo>
                  <a:cubicBezTo>
                    <a:pt x="6145" y="3215"/>
                    <a:pt x="8261" y="2103"/>
                    <a:pt x="6882" y="535"/>
                  </a:cubicBezTo>
                  <a:cubicBezTo>
                    <a:pt x="6518" y="132"/>
                    <a:pt x="5934" y="1"/>
                    <a:pt x="5286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0" name="Google Shape;5010;p55"/>
            <p:cNvSpPr/>
            <p:nvPr/>
          </p:nvSpPr>
          <p:spPr>
            <a:xfrm>
              <a:off x="5885170" y="1547582"/>
              <a:ext cx="713141" cy="763134"/>
            </a:xfrm>
            <a:custGeom>
              <a:avLst/>
              <a:gdLst/>
              <a:ahLst/>
              <a:cxnLst/>
              <a:rect l="l" t="t" r="r" b="b"/>
              <a:pathLst>
                <a:path w="32196" h="34453" extrusionOk="0">
                  <a:moveTo>
                    <a:pt x="20408" y="34092"/>
                  </a:moveTo>
                  <a:cubicBezTo>
                    <a:pt x="19671" y="34171"/>
                    <a:pt x="18496" y="34359"/>
                    <a:pt x="17320" y="34406"/>
                  </a:cubicBezTo>
                  <a:cubicBezTo>
                    <a:pt x="16301" y="34453"/>
                    <a:pt x="15267" y="34359"/>
                    <a:pt x="14232" y="34280"/>
                  </a:cubicBezTo>
                  <a:cubicBezTo>
                    <a:pt x="13433" y="34218"/>
                    <a:pt x="12618" y="34108"/>
                    <a:pt x="11819" y="34014"/>
                  </a:cubicBezTo>
                  <a:cubicBezTo>
                    <a:pt x="8872" y="33622"/>
                    <a:pt x="6066" y="32838"/>
                    <a:pt x="3543" y="31192"/>
                  </a:cubicBezTo>
                  <a:cubicBezTo>
                    <a:pt x="1160" y="29641"/>
                    <a:pt x="0" y="26694"/>
                    <a:pt x="752" y="23810"/>
                  </a:cubicBezTo>
                  <a:cubicBezTo>
                    <a:pt x="1144" y="22305"/>
                    <a:pt x="1928" y="21004"/>
                    <a:pt x="2837" y="19766"/>
                  </a:cubicBezTo>
                  <a:cubicBezTo>
                    <a:pt x="4436" y="17603"/>
                    <a:pt x="6066" y="15455"/>
                    <a:pt x="7351" y="13089"/>
                  </a:cubicBezTo>
                  <a:cubicBezTo>
                    <a:pt x="8480" y="11020"/>
                    <a:pt x="9718" y="8966"/>
                    <a:pt x="10502" y="6709"/>
                  </a:cubicBezTo>
                  <a:cubicBezTo>
                    <a:pt x="10972" y="5377"/>
                    <a:pt x="11756" y="4201"/>
                    <a:pt x="12508" y="3010"/>
                  </a:cubicBezTo>
                  <a:cubicBezTo>
                    <a:pt x="12775" y="2587"/>
                    <a:pt x="12947" y="2085"/>
                    <a:pt x="13308" y="1756"/>
                  </a:cubicBezTo>
                  <a:cubicBezTo>
                    <a:pt x="14468" y="722"/>
                    <a:pt x="15800" y="1"/>
                    <a:pt x="17461" y="236"/>
                  </a:cubicBezTo>
                  <a:cubicBezTo>
                    <a:pt x="18010" y="298"/>
                    <a:pt x="18590" y="298"/>
                    <a:pt x="19123" y="424"/>
                  </a:cubicBezTo>
                  <a:cubicBezTo>
                    <a:pt x="20016" y="643"/>
                    <a:pt x="20769" y="1098"/>
                    <a:pt x="21490" y="1709"/>
                  </a:cubicBezTo>
                  <a:cubicBezTo>
                    <a:pt x="23104" y="3073"/>
                    <a:pt x="24029" y="4938"/>
                    <a:pt x="25173" y="6646"/>
                  </a:cubicBezTo>
                  <a:cubicBezTo>
                    <a:pt x="25972" y="7869"/>
                    <a:pt x="26427" y="9217"/>
                    <a:pt x="26725" y="10643"/>
                  </a:cubicBezTo>
                  <a:cubicBezTo>
                    <a:pt x="26835" y="11192"/>
                    <a:pt x="27070" y="11709"/>
                    <a:pt x="27258" y="12242"/>
                  </a:cubicBezTo>
                  <a:cubicBezTo>
                    <a:pt x="28433" y="15502"/>
                    <a:pt x="29828" y="18684"/>
                    <a:pt x="30973" y="21945"/>
                  </a:cubicBezTo>
                  <a:cubicBezTo>
                    <a:pt x="32195" y="25393"/>
                    <a:pt x="31741" y="28763"/>
                    <a:pt x="29154" y="31584"/>
                  </a:cubicBezTo>
                  <a:cubicBezTo>
                    <a:pt x="28402" y="32415"/>
                    <a:pt x="27383" y="32979"/>
                    <a:pt x="26317" y="33324"/>
                  </a:cubicBezTo>
                  <a:cubicBezTo>
                    <a:pt x="25016" y="33732"/>
                    <a:pt x="22289" y="34296"/>
                    <a:pt x="20408" y="34092"/>
                  </a:cubicBezTo>
                  <a:close/>
                </a:path>
              </a:pathLst>
            </a:custGeom>
            <a:solidFill>
              <a:srgbClr val="9CC7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1" name="Google Shape;5011;p55"/>
            <p:cNvSpPr/>
            <p:nvPr/>
          </p:nvSpPr>
          <p:spPr>
            <a:xfrm>
              <a:off x="6276788" y="1553141"/>
              <a:ext cx="321529" cy="755138"/>
            </a:xfrm>
            <a:custGeom>
              <a:avLst/>
              <a:gdLst/>
              <a:ahLst/>
              <a:cxnLst/>
              <a:rect l="l" t="t" r="r" b="b"/>
              <a:pathLst>
                <a:path w="14516" h="34092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11364"/>
                    <a:pt x="408" y="22728"/>
                    <a:pt x="502" y="34092"/>
                  </a:cubicBezTo>
                  <a:cubicBezTo>
                    <a:pt x="1380" y="34014"/>
                    <a:pt x="2179" y="33888"/>
                    <a:pt x="2728" y="33841"/>
                  </a:cubicBezTo>
                  <a:cubicBezTo>
                    <a:pt x="3002" y="33871"/>
                    <a:pt x="3293" y="33884"/>
                    <a:pt x="3595" y="33884"/>
                  </a:cubicBezTo>
                  <a:cubicBezTo>
                    <a:pt x="5372" y="33884"/>
                    <a:pt x="7525" y="33421"/>
                    <a:pt x="8637" y="33073"/>
                  </a:cubicBezTo>
                  <a:cubicBezTo>
                    <a:pt x="9703" y="32728"/>
                    <a:pt x="10722" y="32164"/>
                    <a:pt x="11474" y="31333"/>
                  </a:cubicBezTo>
                  <a:cubicBezTo>
                    <a:pt x="14061" y="28512"/>
                    <a:pt x="14515" y="25142"/>
                    <a:pt x="13293" y="21694"/>
                  </a:cubicBezTo>
                  <a:cubicBezTo>
                    <a:pt x="12148" y="18433"/>
                    <a:pt x="10753" y="15251"/>
                    <a:pt x="9578" y="11991"/>
                  </a:cubicBezTo>
                  <a:cubicBezTo>
                    <a:pt x="9390" y="11458"/>
                    <a:pt x="9155" y="10941"/>
                    <a:pt x="9045" y="10392"/>
                  </a:cubicBezTo>
                  <a:cubicBezTo>
                    <a:pt x="8747" y="8966"/>
                    <a:pt x="8292" y="7618"/>
                    <a:pt x="7493" y="6395"/>
                  </a:cubicBezTo>
                  <a:cubicBezTo>
                    <a:pt x="6349" y="4687"/>
                    <a:pt x="5424" y="2822"/>
                    <a:pt x="3810" y="1458"/>
                  </a:cubicBezTo>
                  <a:cubicBezTo>
                    <a:pt x="3089" y="847"/>
                    <a:pt x="2336" y="392"/>
                    <a:pt x="1443" y="173"/>
                  </a:cubicBezTo>
                  <a:cubicBezTo>
                    <a:pt x="973" y="63"/>
                    <a:pt x="487" y="47"/>
                    <a:pt x="1" y="0"/>
                  </a:cubicBezTo>
                  <a:close/>
                </a:path>
              </a:pathLst>
            </a:cu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2" name="Google Shape;5012;p55"/>
            <p:cNvSpPr/>
            <p:nvPr/>
          </p:nvSpPr>
          <p:spPr>
            <a:xfrm>
              <a:off x="6079938" y="1721174"/>
              <a:ext cx="334022" cy="877007"/>
            </a:xfrm>
            <a:custGeom>
              <a:avLst/>
              <a:gdLst/>
              <a:ahLst/>
              <a:cxnLst/>
              <a:rect l="l" t="t" r="r" b="b"/>
              <a:pathLst>
                <a:path w="15080" h="39594" extrusionOk="0">
                  <a:moveTo>
                    <a:pt x="9123" y="1"/>
                  </a:moveTo>
                  <a:cubicBezTo>
                    <a:pt x="8621" y="110"/>
                    <a:pt x="8245" y="361"/>
                    <a:pt x="8135" y="941"/>
                  </a:cubicBezTo>
                  <a:cubicBezTo>
                    <a:pt x="7838" y="2728"/>
                    <a:pt x="7524" y="4515"/>
                    <a:pt x="7242" y="6302"/>
                  </a:cubicBezTo>
                  <a:cubicBezTo>
                    <a:pt x="7007" y="7728"/>
                    <a:pt x="6819" y="9139"/>
                    <a:pt x="6599" y="10659"/>
                  </a:cubicBezTo>
                  <a:cubicBezTo>
                    <a:pt x="6286" y="10518"/>
                    <a:pt x="6004" y="10455"/>
                    <a:pt x="5800" y="10283"/>
                  </a:cubicBezTo>
                  <a:cubicBezTo>
                    <a:pt x="4875" y="9531"/>
                    <a:pt x="4232" y="8606"/>
                    <a:pt x="3997" y="7399"/>
                  </a:cubicBezTo>
                  <a:cubicBezTo>
                    <a:pt x="3872" y="6756"/>
                    <a:pt x="3731" y="6114"/>
                    <a:pt x="3511" y="5502"/>
                  </a:cubicBezTo>
                  <a:cubicBezTo>
                    <a:pt x="3422" y="5278"/>
                    <a:pt x="3076" y="4983"/>
                    <a:pt x="2881" y="4983"/>
                  </a:cubicBezTo>
                  <a:cubicBezTo>
                    <a:pt x="2871" y="4983"/>
                    <a:pt x="2862" y="4984"/>
                    <a:pt x="2853" y="4985"/>
                  </a:cubicBezTo>
                  <a:cubicBezTo>
                    <a:pt x="2571" y="5032"/>
                    <a:pt x="2305" y="5330"/>
                    <a:pt x="2085" y="5581"/>
                  </a:cubicBezTo>
                  <a:cubicBezTo>
                    <a:pt x="1975" y="5706"/>
                    <a:pt x="1960" y="5926"/>
                    <a:pt x="1944" y="6114"/>
                  </a:cubicBezTo>
                  <a:cubicBezTo>
                    <a:pt x="1834" y="8292"/>
                    <a:pt x="2508" y="10236"/>
                    <a:pt x="3778" y="11992"/>
                  </a:cubicBezTo>
                  <a:cubicBezTo>
                    <a:pt x="4421" y="12901"/>
                    <a:pt x="5377" y="13324"/>
                    <a:pt x="6521" y="13543"/>
                  </a:cubicBezTo>
                  <a:cubicBezTo>
                    <a:pt x="6380" y="15550"/>
                    <a:pt x="6223" y="17493"/>
                    <a:pt x="6082" y="19468"/>
                  </a:cubicBezTo>
                  <a:cubicBezTo>
                    <a:pt x="5794" y="19480"/>
                    <a:pt x="5556" y="19517"/>
                    <a:pt x="5345" y="19517"/>
                  </a:cubicBezTo>
                  <a:cubicBezTo>
                    <a:pt x="5269" y="19517"/>
                    <a:pt x="5196" y="19512"/>
                    <a:pt x="5126" y="19500"/>
                  </a:cubicBezTo>
                  <a:cubicBezTo>
                    <a:pt x="4436" y="19421"/>
                    <a:pt x="3715" y="19327"/>
                    <a:pt x="3323" y="18669"/>
                  </a:cubicBezTo>
                  <a:cubicBezTo>
                    <a:pt x="2837" y="17838"/>
                    <a:pt x="2289" y="17023"/>
                    <a:pt x="2273" y="15988"/>
                  </a:cubicBezTo>
                  <a:cubicBezTo>
                    <a:pt x="2258" y="15691"/>
                    <a:pt x="2179" y="15346"/>
                    <a:pt x="2007" y="15111"/>
                  </a:cubicBezTo>
                  <a:cubicBezTo>
                    <a:pt x="1834" y="14844"/>
                    <a:pt x="1536" y="14593"/>
                    <a:pt x="1254" y="14515"/>
                  </a:cubicBezTo>
                  <a:cubicBezTo>
                    <a:pt x="1203" y="14503"/>
                    <a:pt x="1153" y="14498"/>
                    <a:pt x="1105" y="14498"/>
                  </a:cubicBezTo>
                  <a:cubicBezTo>
                    <a:pt x="774" y="14498"/>
                    <a:pt x="531" y="14766"/>
                    <a:pt x="408" y="15095"/>
                  </a:cubicBezTo>
                  <a:cubicBezTo>
                    <a:pt x="314" y="15330"/>
                    <a:pt x="267" y="15581"/>
                    <a:pt x="204" y="15816"/>
                  </a:cubicBezTo>
                  <a:cubicBezTo>
                    <a:pt x="0" y="16694"/>
                    <a:pt x="157" y="17540"/>
                    <a:pt x="392" y="18387"/>
                  </a:cubicBezTo>
                  <a:cubicBezTo>
                    <a:pt x="721" y="19688"/>
                    <a:pt x="1333" y="20738"/>
                    <a:pt x="2571" y="21396"/>
                  </a:cubicBezTo>
                  <a:cubicBezTo>
                    <a:pt x="3621" y="21945"/>
                    <a:pt x="4734" y="22274"/>
                    <a:pt x="5925" y="22431"/>
                  </a:cubicBezTo>
                  <a:cubicBezTo>
                    <a:pt x="5925" y="22603"/>
                    <a:pt x="5941" y="22728"/>
                    <a:pt x="5941" y="22854"/>
                  </a:cubicBezTo>
                  <a:cubicBezTo>
                    <a:pt x="5878" y="26224"/>
                    <a:pt x="5675" y="29594"/>
                    <a:pt x="5831" y="32964"/>
                  </a:cubicBezTo>
                  <a:cubicBezTo>
                    <a:pt x="5894" y="34296"/>
                    <a:pt x="5769" y="35644"/>
                    <a:pt x="5737" y="36992"/>
                  </a:cubicBezTo>
                  <a:cubicBezTo>
                    <a:pt x="5722" y="37337"/>
                    <a:pt x="5753" y="37682"/>
                    <a:pt x="5800" y="38011"/>
                  </a:cubicBezTo>
                  <a:cubicBezTo>
                    <a:pt x="5957" y="39045"/>
                    <a:pt x="6584" y="39594"/>
                    <a:pt x="7634" y="39594"/>
                  </a:cubicBezTo>
                  <a:cubicBezTo>
                    <a:pt x="8073" y="39594"/>
                    <a:pt x="8496" y="39516"/>
                    <a:pt x="8935" y="39453"/>
                  </a:cubicBezTo>
                  <a:cubicBezTo>
                    <a:pt x="9342" y="39406"/>
                    <a:pt x="9734" y="39312"/>
                    <a:pt x="10142" y="39296"/>
                  </a:cubicBezTo>
                  <a:cubicBezTo>
                    <a:pt x="11505" y="39218"/>
                    <a:pt x="11991" y="38732"/>
                    <a:pt x="11929" y="37353"/>
                  </a:cubicBezTo>
                  <a:cubicBezTo>
                    <a:pt x="11882" y="36553"/>
                    <a:pt x="11772" y="35738"/>
                    <a:pt x="11678" y="34939"/>
                  </a:cubicBezTo>
                  <a:cubicBezTo>
                    <a:pt x="11537" y="33653"/>
                    <a:pt x="11396" y="32384"/>
                    <a:pt x="11255" y="31114"/>
                  </a:cubicBezTo>
                  <a:cubicBezTo>
                    <a:pt x="11208" y="30550"/>
                    <a:pt x="11161" y="30001"/>
                    <a:pt x="11114" y="29437"/>
                  </a:cubicBezTo>
                  <a:cubicBezTo>
                    <a:pt x="10988" y="27838"/>
                    <a:pt x="10910" y="26255"/>
                    <a:pt x="10753" y="24672"/>
                  </a:cubicBezTo>
                  <a:cubicBezTo>
                    <a:pt x="10534" y="22462"/>
                    <a:pt x="10267" y="20268"/>
                    <a:pt x="10001" y="17979"/>
                  </a:cubicBezTo>
                  <a:cubicBezTo>
                    <a:pt x="10471" y="17791"/>
                    <a:pt x="10831" y="17634"/>
                    <a:pt x="11208" y="17525"/>
                  </a:cubicBezTo>
                  <a:cubicBezTo>
                    <a:pt x="12994" y="17023"/>
                    <a:pt x="14154" y="15910"/>
                    <a:pt x="14531" y="14092"/>
                  </a:cubicBezTo>
                  <a:cubicBezTo>
                    <a:pt x="14766" y="13010"/>
                    <a:pt x="14938" y="11929"/>
                    <a:pt x="15016" y="10847"/>
                  </a:cubicBezTo>
                  <a:cubicBezTo>
                    <a:pt x="15079" y="10079"/>
                    <a:pt x="14985" y="9280"/>
                    <a:pt x="14907" y="8512"/>
                  </a:cubicBezTo>
                  <a:cubicBezTo>
                    <a:pt x="14860" y="8089"/>
                    <a:pt x="14593" y="7806"/>
                    <a:pt x="14154" y="7791"/>
                  </a:cubicBezTo>
                  <a:cubicBezTo>
                    <a:pt x="14143" y="7790"/>
                    <a:pt x="14132" y="7790"/>
                    <a:pt x="14121" y="7790"/>
                  </a:cubicBezTo>
                  <a:cubicBezTo>
                    <a:pt x="13717" y="7790"/>
                    <a:pt x="13462" y="8068"/>
                    <a:pt x="13371" y="8449"/>
                  </a:cubicBezTo>
                  <a:cubicBezTo>
                    <a:pt x="13277" y="8810"/>
                    <a:pt x="13214" y="9186"/>
                    <a:pt x="13183" y="9562"/>
                  </a:cubicBezTo>
                  <a:cubicBezTo>
                    <a:pt x="13057" y="10847"/>
                    <a:pt x="12838" y="12101"/>
                    <a:pt x="12258" y="13261"/>
                  </a:cubicBezTo>
                  <a:cubicBezTo>
                    <a:pt x="11803" y="14170"/>
                    <a:pt x="11019" y="14499"/>
                    <a:pt x="10016" y="14672"/>
                  </a:cubicBezTo>
                  <a:cubicBezTo>
                    <a:pt x="10016" y="14233"/>
                    <a:pt x="10016" y="13919"/>
                    <a:pt x="10016" y="13622"/>
                  </a:cubicBezTo>
                  <a:cubicBezTo>
                    <a:pt x="10016" y="11176"/>
                    <a:pt x="10079" y="8731"/>
                    <a:pt x="10032" y="6286"/>
                  </a:cubicBezTo>
                  <a:cubicBezTo>
                    <a:pt x="9985" y="4546"/>
                    <a:pt x="9813" y="2806"/>
                    <a:pt x="9703" y="1051"/>
                  </a:cubicBezTo>
                  <a:cubicBezTo>
                    <a:pt x="9671" y="628"/>
                    <a:pt x="9530" y="251"/>
                    <a:pt x="9123" y="1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3" name="Google Shape;5013;p55"/>
            <p:cNvSpPr/>
            <p:nvPr/>
          </p:nvSpPr>
          <p:spPr>
            <a:xfrm>
              <a:off x="6213947" y="1748441"/>
              <a:ext cx="65808" cy="819107"/>
            </a:xfrm>
            <a:custGeom>
              <a:avLst/>
              <a:gdLst/>
              <a:ahLst/>
              <a:cxnLst/>
              <a:rect l="l" t="t" r="r" b="b"/>
              <a:pathLst>
                <a:path w="2971" h="36980" extrusionOk="0">
                  <a:moveTo>
                    <a:pt x="2812" y="0"/>
                  </a:moveTo>
                  <a:cubicBezTo>
                    <a:pt x="2732" y="0"/>
                    <a:pt x="2650" y="55"/>
                    <a:pt x="2650" y="165"/>
                  </a:cubicBezTo>
                  <a:cubicBezTo>
                    <a:pt x="2587" y="3017"/>
                    <a:pt x="1552" y="5729"/>
                    <a:pt x="1396" y="8582"/>
                  </a:cubicBezTo>
                  <a:cubicBezTo>
                    <a:pt x="1223" y="11685"/>
                    <a:pt x="1129" y="14805"/>
                    <a:pt x="753" y="17908"/>
                  </a:cubicBezTo>
                  <a:cubicBezTo>
                    <a:pt x="1" y="24178"/>
                    <a:pt x="988" y="30542"/>
                    <a:pt x="988" y="36827"/>
                  </a:cubicBezTo>
                  <a:cubicBezTo>
                    <a:pt x="988" y="36929"/>
                    <a:pt x="1070" y="36980"/>
                    <a:pt x="1153" y="36980"/>
                  </a:cubicBezTo>
                  <a:cubicBezTo>
                    <a:pt x="1235" y="36980"/>
                    <a:pt x="1317" y="36929"/>
                    <a:pt x="1317" y="36827"/>
                  </a:cubicBezTo>
                  <a:cubicBezTo>
                    <a:pt x="1317" y="30683"/>
                    <a:pt x="471" y="24538"/>
                    <a:pt x="1035" y="18410"/>
                  </a:cubicBezTo>
                  <a:cubicBezTo>
                    <a:pt x="1317" y="15290"/>
                    <a:pt x="1537" y="12187"/>
                    <a:pt x="1694" y="9068"/>
                  </a:cubicBezTo>
                  <a:cubicBezTo>
                    <a:pt x="1850" y="6058"/>
                    <a:pt x="2900" y="3174"/>
                    <a:pt x="2963" y="165"/>
                  </a:cubicBezTo>
                  <a:cubicBezTo>
                    <a:pt x="2971" y="55"/>
                    <a:pt x="2893" y="0"/>
                    <a:pt x="2812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4" name="Google Shape;5014;p55"/>
            <p:cNvSpPr/>
            <p:nvPr/>
          </p:nvSpPr>
          <p:spPr>
            <a:xfrm>
              <a:off x="6250052" y="1916385"/>
              <a:ext cx="154186" cy="653071"/>
            </a:xfrm>
            <a:custGeom>
              <a:avLst/>
              <a:gdLst/>
              <a:ahLst/>
              <a:cxnLst/>
              <a:rect l="l" t="t" r="r" b="b"/>
              <a:pathLst>
                <a:path w="6961" h="29484" extrusionOk="0">
                  <a:moveTo>
                    <a:pt x="6564" y="1"/>
                  </a:moveTo>
                  <a:cubicBezTo>
                    <a:pt x="6482" y="1"/>
                    <a:pt x="6404" y="51"/>
                    <a:pt x="6412" y="153"/>
                  </a:cubicBezTo>
                  <a:cubicBezTo>
                    <a:pt x="6709" y="3194"/>
                    <a:pt x="5565" y="6000"/>
                    <a:pt x="2446" y="6846"/>
                  </a:cubicBezTo>
                  <a:cubicBezTo>
                    <a:pt x="596" y="7348"/>
                    <a:pt x="79" y="8226"/>
                    <a:pt x="48" y="10154"/>
                  </a:cubicBezTo>
                  <a:cubicBezTo>
                    <a:pt x="1" y="13492"/>
                    <a:pt x="236" y="16847"/>
                    <a:pt x="377" y="20185"/>
                  </a:cubicBezTo>
                  <a:cubicBezTo>
                    <a:pt x="455" y="21831"/>
                    <a:pt x="502" y="23477"/>
                    <a:pt x="487" y="25123"/>
                  </a:cubicBezTo>
                  <a:cubicBezTo>
                    <a:pt x="471" y="26549"/>
                    <a:pt x="283" y="27960"/>
                    <a:pt x="581" y="29370"/>
                  </a:cubicBezTo>
                  <a:cubicBezTo>
                    <a:pt x="599" y="29450"/>
                    <a:pt x="658" y="29484"/>
                    <a:pt x="720" y="29484"/>
                  </a:cubicBezTo>
                  <a:cubicBezTo>
                    <a:pt x="818" y="29484"/>
                    <a:pt x="923" y="29401"/>
                    <a:pt x="894" y="29276"/>
                  </a:cubicBezTo>
                  <a:cubicBezTo>
                    <a:pt x="581" y="27772"/>
                    <a:pt x="800" y="26235"/>
                    <a:pt x="816" y="24715"/>
                  </a:cubicBezTo>
                  <a:cubicBezTo>
                    <a:pt x="847" y="23038"/>
                    <a:pt x="753" y="21361"/>
                    <a:pt x="690" y="19684"/>
                  </a:cubicBezTo>
                  <a:cubicBezTo>
                    <a:pt x="534" y="16329"/>
                    <a:pt x="346" y="12991"/>
                    <a:pt x="377" y="9652"/>
                  </a:cubicBezTo>
                  <a:cubicBezTo>
                    <a:pt x="424" y="6831"/>
                    <a:pt x="3089" y="7583"/>
                    <a:pt x="4687" y="6188"/>
                  </a:cubicBezTo>
                  <a:cubicBezTo>
                    <a:pt x="6459" y="4652"/>
                    <a:pt x="6960" y="2410"/>
                    <a:pt x="6741" y="153"/>
                  </a:cubicBezTo>
                  <a:cubicBezTo>
                    <a:pt x="6733" y="51"/>
                    <a:pt x="6647" y="1"/>
                    <a:pt x="6564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5" name="Google Shape;5015;p55"/>
            <p:cNvSpPr/>
            <p:nvPr/>
          </p:nvSpPr>
          <p:spPr>
            <a:xfrm>
              <a:off x="6263254" y="2085746"/>
              <a:ext cx="75753" cy="472083"/>
            </a:xfrm>
            <a:custGeom>
              <a:avLst/>
              <a:gdLst/>
              <a:ahLst/>
              <a:cxnLst/>
              <a:rect l="l" t="t" r="r" b="b"/>
              <a:pathLst>
                <a:path w="3420" h="21313" extrusionOk="0">
                  <a:moveTo>
                    <a:pt x="3195" y="1"/>
                  </a:moveTo>
                  <a:cubicBezTo>
                    <a:pt x="3167" y="1"/>
                    <a:pt x="3136" y="10"/>
                    <a:pt x="3104" y="31"/>
                  </a:cubicBezTo>
                  <a:cubicBezTo>
                    <a:pt x="2242" y="611"/>
                    <a:pt x="1176" y="1034"/>
                    <a:pt x="674" y="2022"/>
                  </a:cubicBezTo>
                  <a:cubicBezTo>
                    <a:pt x="0" y="3385"/>
                    <a:pt x="471" y="5454"/>
                    <a:pt x="565" y="6896"/>
                  </a:cubicBezTo>
                  <a:cubicBezTo>
                    <a:pt x="894" y="11646"/>
                    <a:pt x="298" y="16426"/>
                    <a:pt x="847" y="21160"/>
                  </a:cubicBezTo>
                  <a:cubicBezTo>
                    <a:pt x="863" y="21262"/>
                    <a:pt x="953" y="21313"/>
                    <a:pt x="1035" y="21313"/>
                  </a:cubicBezTo>
                  <a:cubicBezTo>
                    <a:pt x="1117" y="21313"/>
                    <a:pt x="1192" y="21262"/>
                    <a:pt x="1176" y="21160"/>
                  </a:cubicBezTo>
                  <a:cubicBezTo>
                    <a:pt x="706" y="17179"/>
                    <a:pt x="1113" y="13197"/>
                    <a:pt x="1019" y="9201"/>
                  </a:cubicBezTo>
                  <a:cubicBezTo>
                    <a:pt x="972" y="7351"/>
                    <a:pt x="753" y="5517"/>
                    <a:pt x="737" y="3652"/>
                  </a:cubicBezTo>
                  <a:cubicBezTo>
                    <a:pt x="721" y="1724"/>
                    <a:pt x="1866" y="1238"/>
                    <a:pt x="3276" y="313"/>
                  </a:cubicBezTo>
                  <a:cubicBezTo>
                    <a:pt x="3420" y="222"/>
                    <a:pt x="3336" y="1"/>
                    <a:pt x="3195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6" name="Google Shape;5016;p55"/>
            <p:cNvSpPr/>
            <p:nvPr/>
          </p:nvSpPr>
          <p:spPr>
            <a:xfrm>
              <a:off x="6293467" y="2201770"/>
              <a:ext cx="30213" cy="359893"/>
            </a:xfrm>
            <a:custGeom>
              <a:avLst/>
              <a:gdLst/>
              <a:ahLst/>
              <a:cxnLst/>
              <a:rect l="l" t="t" r="r" b="b"/>
              <a:pathLst>
                <a:path w="1364" h="16248" extrusionOk="0">
                  <a:moveTo>
                    <a:pt x="157" y="1"/>
                  </a:moveTo>
                  <a:cubicBezTo>
                    <a:pt x="75" y="1"/>
                    <a:pt x="0" y="52"/>
                    <a:pt x="16" y="154"/>
                  </a:cubicBezTo>
                  <a:cubicBezTo>
                    <a:pt x="533" y="5452"/>
                    <a:pt x="1035" y="10765"/>
                    <a:pt x="878" y="16094"/>
                  </a:cubicBezTo>
                  <a:cubicBezTo>
                    <a:pt x="878" y="16196"/>
                    <a:pt x="960" y="16247"/>
                    <a:pt x="1042" y="16247"/>
                  </a:cubicBezTo>
                  <a:cubicBezTo>
                    <a:pt x="1125" y="16247"/>
                    <a:pt x="1207" y="16196"/>
                    <a:pt x="1207" y="16094"/>
                  </a:cubicBezTo>
                  <a:cubicBezTo>
                    <a:pt x="1364" y="10765"/>
                    <a:pt x="862" y="5452"/>
                    <a:pt x="345" y="154"/>
                  </a:cubicBezTo>
                  <a:cubicBezTo>
                    <a:pt x="329" y="52"/>
                    <a:pt x="239" y="1"/>
                    <a:pt x="15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7" name="Google Shape;5017;p55"/>
            <p:cNvSpPr/>
            <p:nvPr/>
          </p:nvSpPr>
          <p:spPr>
            <a:xfrm>
              <a:off x="6134981" y="1864132"/>
              <a:ext cx="111459" cy="149668"/>
            </a:xfrm>
            <a:custGeom>
              <a:avLst/>
              <a:gdLst/>
              <a:ahLst/>
              <a:cxnLst/>
              <a:rect l="l" t="t" r="r" b="b"/>
              <a:pathLst>
                <a:path w="5032" h="6757" extrusionOk="0">
                  <a:moveTo>
                    <a:pt x="202" y="1"/>
                  </a:moveTo>
                  <a:cubicBezTo>
                    <a:pt x="102" y="1"/>
                    <a:pt x="1" y="84"/>
                    <a:pt x="39" y="208"/>
                  </a:cubicBezTo>
                  <a:cubicBezTo>
                    <a:pt x="431" y="1525"/>
                    <a:pt x="588" y="2904"/>
                    <a:pt x="1356" y="4080"/>
                  </a:cubicBezTo>
                  <a:cubicBezTo>
                    <a:pt x="2155" y="5287"/>
                    <a:pt x="3816" y="5491"/>
                    <a:pt x="4663" y="6682"/>
                  </a:cubicBezTo>
                  <a:cubicBezTo>
                    <a:pt x="4701" y="6735"/>
                    <a:pt x="4755" y="6757"/>
                    <a:pt x="4806" y="6757"/>
                  </a:cubicBezTo>
                  <a:cubicBezTo>
                    <a:pt x="4923" y="6757"/>
                    <a:pt x="5032" y="6645"/>
                    <a:pt x="4945" y="6525"/>
                  </a:cubicBezTo>
                  <a:cubicBezTo>
                    <a:pt x="4365" y="5694"/>
                    <a:pt x="3550" y="5287"/>
                    <a:pt x="2688" y="4785"/>
                  </a:cubicBezTo>
                  <a:cubicBezTo>
                    <a:pt x="964" y="3782"/>
                    <a:pt x="870" y="1838"/>
                    <a:pt x="352" y="114"/>
                  </a:cubicBezTo>
                  <a:cubicBezTo>
                    <a:pt x="328" y="35"/>
                    <a:pt x="265" y="1"/>
                    <a:pt x="202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8" name="Google Shape;5018;p55"/>
            <p:cNvSpPr/>
            <p:nvPr/>
          </p:nvSpPr>
          <p:spPr>
            <a:xfrm>
              <a:off x="6102243" y="2074406"/>
              <a:ext cx="129932" cy="140232"/>
            </a:xfrm>
            <a:custGeom>
              <a:avLst/>
              <a:gdLst/>
              <a:ahLst/>
              <a:cxnLst/>
              <a:rect l="l" t="t" r="r" b="b"/>
              <a:pathLst>
                <a:path w="5866" h="6331" extrusionOk="0">
                  <a:moveTo>
                    <a:pt x="194" y="1"/>
                  </a:moveTo>
                  <a:cubicBezTo>
                    <a:pt x="99" y="1"/>
                    <a:pt x="0" y="77"/>
                    <a:pt x="28" y="198"/>
                  </a:cubicBezTo>
                  <a:cubicBezTo>
                    <a:pt x="357" y="1656"/>
                    <a:pt x="561" y="3333"/>
                    <a:pt x="1642" y="4462"/>
                  </a:cubicBezTo>
                  <a:cubicBezTo>
                    <a:pt x="2583" y="5449"/>
                    <a:pt x="5075" y="4728"/>
                    <a:pt x="5514" y="6217"/>
                  </a:cubicBezTo>
                  <a:cubicBezTo>
                    <a:pt x="5538" y="6297"/>
                    <a:pt x="5601" y="6331"/>
                    <a:pt x="5665" y="6331"/>
                  </a:cubicBezTo>
                  <a:cubicBezTo>
                    <a:pt x="5764" y="6331"/>
                    <a:pt x="5866" y="6247"/>
                    <a:pt x="5827" y="6123"/>
                  </a:cubicBezTo>
                  <a:cubicBezTo>
                    <a:pt x="5514" y="5026"/>
                    <a:pt x="4182" y="4932"/>
                    <a:pt x="3225" y="4744"/>
                  </a:cubicBezTo>
                  <a:cubicBezTo>
                    <a:pt x="1000" y="4305"/>
                    <a:pt x="765" y="2016"/>
                    <a:pt x="341" y="120"/>
                  </a:cubicBezTo>
                  <a:cubicBezTo>
                    <a:pt x="322" y="37"/>
                    <a:pt x="259" y="1"/>
                    <a:pt x="194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9" name="Google Shape;5019;p55"/>
            <p:cNvSpPr/>
            <p:nvPr/>
          </p:nvSpPr>
          <p:spPr>
            <a:xfrm>
              <a:off x="6266089" y="1821692"/>
              <a:ext cx="28086" cy="267616"/>
            </a:xfrm>
            <a:custGeom>
              <a:avLst/>
              <a:gdLst/>
              <a:ahLst/>
              <a:cxnLst/>
              <a:rect l="l" t="t" r="r" b="b"/>
              <a:pathLst>
                <a:path w="1268" h="12082" extrusionOk="0">
                  <a:moveTo>
                    <a:pt x="1058" y="0"/>
                  </a:moveTo>
                  <a:cubicBezTo>
                    <a:pt x="977" y="0"/>
                    <a:pt x="899" y="55"/>
                    <a:pt x="907" y="165"/>
                  </a:cubicBezTo>
                  <a:cubicBezTo>
                    <a:pt x="938" y="2156"/>
                    <a:pt x="499" y="4099"/>
                    <a:pt x="296" y="6090"/>
                  </a:cubicBezTo>
                  <a:cubicBezTo>
                    <a:pt x="92" y="8018"/>
                    <a:pt x="499" y="9946"/>
                    <a:pt x="29" y="11874"/>
                  </a:cubicBezTo>
                  <a:cubicBezTo>
                    <a:pt x="1" y="11998"/>
                    <a:pt x="106" y="12081"/>
                    <a:pt x="203" y="12081"/>
                  </a:cubicBezTo>
                  <a:cubicBezTo>
                    <a:pt x="265" y="12081"/>
                    <a:pt x="324" y="12047"/>
                    <a:pt x="343" y="11968"/>
                  </a:cubicBezTo>
                  <a:cubicBezTo>
                    <a:pt x="782" y="10165"/>
                    <a:pt x="531" y="8331"/>
                    <a:pt x="593" y="6513"/>
                  </a:cubicBezTo>
                  <a:cubicBezTo>
                    <a:pt x="640" y="4381"/>
                    <a:pt x="1267" y="2312"/>
                    <a:pt x="1220" y="165"/>
                  </a:cubicBezTo>
                  <a:cubicBezTo>
                    <a:pt x="1220" y="55"/>
                    <a:pt x="1138" y="0"/>
                    <a:pt x="1058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20" name="Google Shape;5020;p55"/>
          <p:cNvSpPr/>
          <p:nvPr/>
        </p:nvSpPr>
        <p:spPr>
          <a:xfrm>
            <a:off x="8165181" y="1677204"/>
            <a:ext cx="7057" cy="19381"/>
          </a:xfrm>
          <a:custGeom>
            <a:avLst/>
            <a:gdLst/>
            <a:ahLst/>
            <a:cxnLst/>
            <a:rect l="l" t="t" r="r" b="b"/>
            <a:pathLst>
              <a:path w="189" h="519" extrusionOk="0">
                <a:moveTo>
                  <a:pt x="113" y="0"/>
                </a:moveTo>
                <a:cubicBezTo>
                  <a:pt x="103" y="0"/>
                  <a:pt x="92" y="6"/>
                  <a:pt x="79" y="17"/>
                </a:cubicBezTo>
                <a:lnTo>
                  <a:pt x="1" y="142"/>
                </a:lnTo>
                <a:cubicBezTo>
                  <a:pt x="110" y="283"/>
                  <a:pt x="173" y="409"/>
                  <a:pt x="189" y="518"/>
                </a:cubicBezTo>
                <a:cubicBezTo>
                  <a:pt x="175" y="284"/>
                  <a:pt x="185" y="0"/>
                  <a:pt x="113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22" name="Google Shape;5022;p55"/>
          <p:cNvSpPr/>
          <p:nvPr/>
        </p:nvSpPr>
        <p:spPr>
          <a:xfrm>
            <a:off x="6614476" y="1323347"/>
            <a:ext cx="4667" cy="3279"/>
          </a:xfrm>
          <a:custGeom>
            <a:avLst/>
            <a:gdLst/>
            <a:ahLst/>
            <a:cxnLst/>
            <a:rect l="l" t="t" r="r" b="b"/>
            <a:pathLst>
              <a:path w="158" h="111" extrusionOk="0">
                <a:moveTo>
                  <a:pt x="126" y="1"/>
                </a:moveTo>
                <a:lnTo>
                  <a:pt x="126" y="1"/>
                </a:lnTo>
                <a:cubicBezTo>
                  <a:pt x="32" y="48"/>
                  <a:pt x="1" y="79"/>
                  <a:pt x="17" y="110"/>
                </a:cubicBezTo>
                <a:cubicBezTo>
                  <a:pt x="95" y="63"/>
                  <a:pt x="158" y="32"/>
                  <a:pt x="126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35" name="Google Shape;5035;p55"/>
          <p:cNvSpPr/>
          <p:nvPr/>
        </p:nvSpPr>
        <p:spPr>
          <a:xfrm>
            <a:off x="8114841" y="1709993"/>
            <a:ext cx="13145" cy="16020"/>
          </a:xfrm>
          <a:custGeom>
            <a:avLst/>
            <a:gdLst/>
            <a:ahLst/>
            <a:cxnLst/>
            <a:rect l="l" t="t" r="r" b="b"/>
            <a:pathLst>
              <a:path w="352" h="429" extrusionOk="0">
                <a:moveTo>
                  <a:pt x="105" y="1"/>
                </a:moveTo>
                <a:cubicBezTo>
                  <a:pt x="76" y="1"/>
                  <a:pt x="45" y="28"/>
                  <a:pt x="1" y="95"/>
                </a:cubicBezTo>
                <a:cubicBezTo>
                  <a:pt x="41" y="242"/>
                  <a:pt x="86" y="261"/>
                  <a:pt x="129" y="261"/>
                </a:cubicBezTo>
                <a:cubicBezTo>
                  <a:pt x="144" y="261"/>
                  <a:pt x="159" y="258"/>
                  <a:pt x="173" y="258"/>
                </a:cubicBezTo>
                <a:cubicBezTo>
                  <a:pt x="213" y="258"/>
                  <a:pt x="247" y="277"/>
                  <a:pt x="267" y="424"/>
                </a:cubicBezTo>
                <a:cubicBezTo>
                  <a:pt x="274" y="427"/>
                  <a:pt x="281" y="429"/>
                  <a:pt x="286" y="429"/>
                </a:cubicBezTo>
                <a:cubicBezTo>
                  <a:pt x="352" y="429"/>
                  <a:pt x="244" y="184"/>
                  <a:pt x="298" y="184"/>
                </a:cubicBezTo>
                <a:lnTo>
                  <a:pt x="298" y="184"/>
                </a:lnTo>
                <a:cubicBezTo>
                  <a:pt x="303" y="184"/>
                  <a:pt x="308" y="186"/>
                  <a:pt x="314" y="189"/>
                </a:cubicBezTo>
                <a:cubicBezTo>
                  <a:pt x="203" y="88"/>
                  <a:pt x="157" y="1"/>
                  <a:pt x="10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36" name="Google Shape;5036;p55"/>
          <p:cNvSpPr/>
          <p:nvPr/>
        </p:nvSpPr>
        <p:spPr>
          <a:xfrm>
            <a:off x="8126567" y="1717014"/>
            <a:ext cx="3548" cy="3585"/>
          </a:xfrm>
          <a:custGeom>
            <a:avLst/>
            <a:gdLst/>
            <a:ahLst/>
            <a:cxnLst/>
            <a:rect l="l" t="t" r="r" b="b"/>
            <a:pathLst>
              <a:path w="95" h="96" extrusionOk="0">
                <a:moveTo>
                  <a:pt x="0" y="1"/>
                </a:moveTo>
                <a:lnTo>
                  <a:pt x="0" y="1"/>
                </a:lnTo>
                <a:cubicBezTo>
                  <a:pt x="31" y="32"/>
                  <a:pt x="63" y="64"/>
                  <a:pt x="94" y="95"/>
                </a:cubicBezTo>
                <a:cubicBezTo>
                  <a:pt x="47" y="32"/>
                  <a:pt x="31" y="17"/>
                  <a:pt x="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17" name="Google Shape;5117;p55"/>
          <p:cNvSpPr/>
          <p:nvPr/>
        </p:nvSpPr>
        <p:spPr>
          <a:xfrm>
            <a:off x="2393694" y="5112963"/>
            <a:ext cx="3663" cy="3135"/>
          </a:xfrm>
          <a:custGeom>
            <a:avLst/>
            <a:gdLst/>
            <a:ahLst/>
            <a:cxnLst/>
            <a:rect l="l" t="t" r="r" b="b"/>
            <a:pathLst>
              <a:path w="111" h="95" extrusionOk="0">
                <a:moveTo>
                  <a:pt x="110" y="1"/>
                </a:moveTo>
                <a:lnTo>
                  <a:pt x="38" y="62"/>
                </a:lnTo>
                <a:lnTo>
                  <a:pt x="38" y="62"/>
                </a:lnTo>
                <a:cubicBezTo>
                  <a:pt x="71" y="38"/>
                  <a:pt x="99" y="23"/>
                  <a:pt x="110" y="1"/>
                </a:cubicBezTo>
                <a:close/>
                <a:moveTo>
                  <a:pt x="38" y="62"/>
                </a:moveTo>
                <a:lnTo>
                  <a:pt x="38" y="62"/>
                </a:lnTo>
                <a:cubicBezTo>
                  <a:pt x="26" y="71"/>
                  <a:pt x="13" y="82"/>
                  <a:pt x="0" y="95"/>
                </a:cubicBezTo>
                <a:lnTo>
                  <a:pt x="38" y="62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18" name="Google Shape;5118;p55"/>
          <p:cNvSpPr/>
          <p:nvPr/>
        </p:nvSpPr>
        <p:spPr>
          <a:xfrm>
            <a:off x="2427813" y="5099004"/>
            <a:ext cx="1584" cy="2112"/>
          </a:xfrm>
          <a:custGeom>
            <a:avLst/>
            <a:gdLst/>
            <a:ahLst/>
            <a:cxnLst/>
            <a:rect l="l" t="t" r="r" b="b"/>
            <a:pathLst>
              <a:path w="48" h="64" extrusionOk="0">
                <a:moveTo>
                  <a:pt x="48" y="0"/>
                </a:moveTo>
                <a:cubicBezTo>
                  <a:pt x="17" y="47"/>
                  <a:pt x="1" y="63"/>
                  <a:pt x="48" y="63"/>
                </a:cubicBezTo>
                <a:lnTo>
                  <a:pt x="48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19" name="Google Shape;5119;p55"/>
          <p:cNvSpPr/>
          <p:nvPr/>
        </p:nvSpPr>
        <p:spPr>
          <a:xfrm>
            <a:off x="2114536" y="5188093"/>
            <a:ext cx="8216" cy="2988"/>
          </a:xfrm>
          <a:custGeom>
            <a:avLst/>
            <a:gdLst/>
            <a:ahLst/>
            <a:cxnLst/>
            <a:rect l="l" t="t" r="r" b="b"/>
            <a:pathLst>
              <a:path w="220" h="80" extrusionOk="0">
                <a:moveTo>
                  <a:pt x="220" y="1"/>
                </a:moveTo>
                <a:cubicBezTo>
                  <a:pt x="157" y="1"/>
                  <a:pt x="79" y="16"/>
                  <a:pt x="0" y="16"/>
                </a:cubicBezTo>
                <a:cubicBezTo>
                  <a:pt x="16" y="32"/>
                  <a:pt x="31" y="48"/>
                  <a:pt x="47" y="79"/>
                </a:cubicBezTo>
                <a:cubicBezTo>
                  <a:pt x="110" y="48"/>
                  <a:pt x="173" y="16"/>
                  <a:pt x="22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20" name="Google Shape;5120;p55"/>
          <p:cNvSpPr/>
          <p:nvPr/>
        </p:nvSpPr>
        <p:spPr>
          <a:xfrm>
            <a:off x="2094632" y="5200977"/>
            <a:ext cx="8813" cy="5900"/>
          </a:xfrm>
          <a:custGeom>
            <a:avLst/>
            <a:gdLst/>
            <a:ahLst/>
            <a:cxnLst/>
            <a:rect l="l" t="t" r="r" b="b"/>
            <a:pathLst>
              <a:path w="236" h="158" extrusionOk="0">
                <a:moveTo>
                  <a:pt x="0" y="1"/>
                </a:moveTo>
                <a:cubicBezTo>
                  <a:pt x="47" y="48"/>
                  <a:pt x="126" y="95"/>
                  <a:pt x="235" y="157"/>
                </a:cubicBezTo>
                <a:lnTo>
                  <a:pt x="0" y="1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21" name="Google Shape;5121;p55"/>
          <p:cNvSpPr/>
          <p:nvPr/>
        </p:nvSpPr>
        <p:spPr>
          <a:xfrm>
            <a:off x="3102299" y="5494160"/>
            <a:ext cx="7787" cy="15541"/>
          </a:xfrm>
          <a:custGeom>
            <a:avLst/>
            <a:gdLst/>
            <a:ahLst/>
            <a:cxnLst/>
            <a:rect l="l" t="t" r="r" b="b"/>
            <a:pathLst>
              <a:path w="236" h="471" extrusionOk="0">
                <a:moveTo>
                  <a:pt x="235" y="1"/>
                </a:moveTo>
                <a:cubicBezTo>
                  <a:pt x="126" y="236"/>
                  <a:pt x="0" y="392"/>
                  <a:pt x="94" y="471"/>
                </a:cubicBezTo>
                <a:cubicBezTo>
                  <a:pt x="173" y="283"/>
                  <a:pt x="204" y="142"/>
                  <a:pt x="23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22" name="Google Shape;5122;p55"/>
          <p:cNvSpPr/>
          <p:nvPr/>
        </p:nvSpPr>
        <p:spPr>
          <a:xfrm>
            <a:off x="2389535" y="5065379"/>
            <a:ext cx="4719" cy="4157"/>
          </a:xfrm>
          <a:custGeom>
            <a:avLst/>
            <a:gdLst/>
            <a:ahLst/>
            <a:cxnLst/>
            <a:rect l="l" t="t" r="r" b="b"/>
            <a:pathLst>
              <a:path w="143" h="126" extrusionOk="0">
                <a:moveTo>
                  <a:pt x="111" y="0"/>
                </a:moveTo>
                <a:lnTo>
                  <a:pt x="111" y="0"/>
                </a:lnTo>
                <a:cubicBezTo>
                  <a:pt x="32" y="48"/>
                  <a:pt x="1" y="95"/>
                  <a:pt x="17" y="126"/>
                </a:cubicBezTo>
                <a:cubicBezTo>
                  <a:pt x="95" y="63"/>
                  <a:pt x="142" y="16"/>
                  <a:pt x="111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23" name="Google Shape;5123;p55"/>
          <p:cNvSpPr/>
          <p:nvPr/>
        </p:nvSpPr>
        <p:spPr>
          <a:xfrm>
            <a:off x="2583389" y="5709388"/>
            <a:ext cx="4108" cy="19941"/>
          </a:xfrm>
          <a:custGeom>
            <a:avLst/>
            <a:gdLst/>
            <a:ahLst/>
            <a:cxnLst/>
            <a:rect l="l" t="t" r="r" b="b"/>
            <a:pathLst>
              <a:path w="110" h="534" extrusionOk="0">
                <a:moveTo>
                  <a:pt x="47" y="1"/>
                </a:moveTo>
                <a:cubicBezTo>
                  <a:pt x="32" y="32"/>
                  <a:pt x="16" y="63"/>
                  <a:pt x="0" y="95"/>
                </a:cubicBezTo>
                <a:cubicBezTo>
                  <a:pt x="16" y="236"/>
                  <a:pt x="16" y="377"/>
                  <a:pt x="0" y="534"/>
                </a:cubicBezTo>
                <a:cubicBezTo>
                  <a:pt x="63" y="377"/>
                  <a:pt x="110" y="189"/>
                  <a:pt x="47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24" name="Google Shape;5124;p55"/>
          <p:cNvSpPr/>
          <p:nvPr/>
        </p:nvSpPr>
        <p:spPr>
          <a:xfrm>
            <a:off x="2556315" y="5656136"/>
            <a:ext cx="747" cy="1195"/>
          </a:xfrm>
          <a:custGeom>
            <a:avLst/>
            <a:gdLst/>
            <a:ahLst/>
            <a:cxnLst/>
            <a:rect l="l" t="t" r="r" b="b"/>
            <a:pathLst>
              <a:path w="20" h="32" extrusionOk="0">
                <a:moveTo>
                  <a:pt x="20" y="0"/>
                </a:moveTo>
                <a:cubicBezTo>
                  <a:pt x="4" y="24"/>
                  <a:pt x="0" y="32"/>
                  <a:pt x="2" y="32"/>
                </a:cubicBezTo>
                <a:cubicBezTo>
                  <a:pt x="4" y="32"/>
                  <a:pt x="12" y="24"/>
                  <a:pt x="20" y="16"/>
                </a:cubicBezTo>
                <a:cubicBezTo>
                  <a:pt x="20" y="16"/>
                  <a:pt x="20" y="0"/>
                  <a:pt x="20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25" name="Google Shape;5125;p55"/>
          <p:cNvSpPr/>
          <p:nvPr/>
        </p:nvSpPr>
        <p:spPr>
          <a:xfrm>
            <a:off x="2102213" y="5201574"/>
            <a:ext cx="2988" cy="2951"/>
          </a:xfrm>
          <a:custGeom>
            <a:avLst/>
            <a:gdLst/>
            <a:ahLst/>
            <a:cxnLst/>
            <a:rect l="l" t="t" r="r" b="b"/>
            <a:pathLst>
              <a:path w="80" h="79" extrusionOk="0">
                <a:moveTo>
                  <a:pt x="64" y="0"/>
                </a:moveTo>
                <a:cubicBezTo>
                  <a:pt x="17" y="0"/>
                  <a:pt x="1" y="32"/>
                  <a:pt x="79" y="79"/>
                </a:cubicBezTo>
                <a:cubicBezTo>
                  <a:pt x="48" y="47"/>
                  <a:pt x="48" y="16"/>
                  <a:pt x="64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26" name="Google Shape;5126;p55"/>
          <p:cNvSpPr/>
          <p:nvPr/>
        </p:nvSpPr>
        <p:spPr>
          <a:xfrm>
            <a:off x="3080553" y="5516501"/>
            <a:ext cx="3135" cy="12671"/>
          </a:xfrm>
          <a:custGeom>
            <a:avLst/>
            <a:gdLst/>
            <a:ahLst/>
            <a:cxnLst/>
            <a:rect l="l" t="t" r="r" b="b"/>
            <a:pathLst>
              <a:path w="95" h="384" extrusionOk="0">
                <a:moveTo>
                  <a:pt x="70" y="1"/>
                </a:moveTo>
                <a:cubicBezTo>
                  <a:pt x="33" y="1"/>
                  <a:pt x="1" y="85"/>
                  <a:pt x="1" y="201"/>
                </a:cubicBezTo>
                <a:cubicBezTo>
                  <a:pt x="28" y="281"/>
                  <a:pt x="31" y="384"/>
                  <a:pt x="61" y="384"/>
                </a:cubicBezTo>
                <a:cubicBezTo>
                  <a:pt x="66" y="384"/>
                  <a:pt x="72" y="381"/>
                  <a:pt x="79" y="374"/>
                </a:cubicBezTo>
                <a:lnTo>
                  <a:pt x="95" y="13"/>
                </a:lnTo>
                <a:cubicBezTo>
                  <a:pt x="87" y="5"/>
                  <a:pt x="78" y="1"/>
                  <a:pt x="7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127" name="Google Shape;5127;p55"/>
          <p:cNvGrpSpPr/>
          <p:nvPr/>
        </p:nvGrpSpPr>
        <p:grpSpPr>
          <a:xfrm>
            <a:off x="2078330" y="4800985"/>
            <a:ext cx="425023" cy="870859"/>
            <a:chOff x="1701548" y="3416733"/>
            <a:chExt cx="252089" cy="516523"/>
          </a:xfrm>
        </p:grpSpPr>
        <p:sp>
          <p:nvSpPr>
            <p:cNvPr id="5128" name="Google Shape;5128;p55"/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9" name="Google Shape;5129;p55"/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0" name="Google Shape;5130;p55"/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1" name="Google Shape;5131;p55"/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2" name="Google Shape;5132;p55"/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3" name="Google Shape;5133;p55"/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4" name="Google Shape;5134;p55"/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5" name="Google Shape;5135;p55"/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6" name="Google Shape;5136;p55"/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7" name="Google Shape;5137;p55"/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8" name="Google Shape;5138;p55"/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9" name="Google Shape;5139;p55"/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0" name="Google Shape;5140;p55"/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1" name="Google Shape;5141;p55"/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142" name="Google Shape;5142;p55"/>
          <p:cNvSpPr/>
          <p:nvPr/>
        </p:nvSpPr>
        <p:spPr>
          <a:xfrm>
            <a:off x="2495592" y="5084981"/>
            <a:ext cx="7787" cy="2673"/>
          </a:xfrm>
          <a:custGeom>
            <a:avLst/>
            <a:gdLst/>
            <a:ahLst/>
            <a:cxnLst/>
            <a:rect l="l" t="t" r="r" b="b"/>
            <a:pathLst>
              <a:path w="236" h="81" extrusionOk="0">
                <a:moveTo>
                  <a:pt x="165" y="1"/>
                </a:moveTo>
                <a:cubicBezTo>
                  <a:pt x="125" y="1"/>
                  <a:pt x="78" y="14"/>
                  <a:pt x="0" y="33"/>
                </a:cubicBezTo>
                <a:lnTo>
                  <a:pt x="220" y="80"/>
                </a:lnTo>
                <a:lnTo>
                  <a:pt x="235" y="18"/>
                </a:lnTo>
                <a:cubicBezTo>
                  <a:pt x="211" y="6"/>
                  <a:pt x="190" y="1"/>
                  <a:pt x="16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43" name="Google Shape;5143;p55"/>
          <p:cNvSpPr/>
          <p:nvPr/>
        </p:nvSpPr>
        <p:spPr>
          <a:xfrm>
            <a:off x="2889496" y="3335847"/>
            <a:ext cx="99557" cy="90744"/>
          </a:xfrm>
          <a:custGeom>
            <a:avLst/>
            <a:gdLst/>
            <a:ahLst/>
            <a:cxnLst/>
            <a:rect l="l" t="t" r="r" b="b"/>
            <a:pathLst>
              <a:path w="2666" h="2430" extrusionOk="0">
                <a:moveTo>
                  <a:pt x="1380" y="16"/>
                </a:moveTo>
                <a:cubicBezTo>
                  <a:pt x="2039" y="47"/>
                  <a:pt x="2666" y="627"/>
                  <a:pt x="2650" y="1223"/>
                </a:cubicBezTo>
                <a:cubicBezTo>
                  <a:pt x="2634" y="1756"/>
                  <a:pt x="1835" y="2430"/>
                  <a:pt x="1208" y="2414"/>
                </a:cubicBezTo>
                <a:cubicBezTo>
                  <a:pt x="550" y="2398"/>
                  <a:pt x="1" y="1912"/>
                  <a:pt x="1" y="1348"/>
                </a:cubicBezTo>
                <a:cubicBezTo>
                  <a:pt x="1" y="643"/>
                  <a:pt x="675" y="0"/>
                  <a:pt x="1380" y="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144" name="Google Shape;5144;p55"/>
          <p:cNvGrpSpPr/>
          <p:nvPr/>
        </p:nvGrpSpPr>
        <p:grpSpPr>
          <a:xfrm>
            <a:off x="735710" y="4098800"/>
            <a:ext cx="1516099" cy="2299696"/>
            <a:chOff x="1348984" y="1749033"/>
            <a:chExt cx="899228" cy="1363995"/>
          </a:xfrm>
        </p:grpSpPr>
        <p:sp>
          <p:nvSpPr>
            <p:cNvPr id="5145" name="Google Shape;5145;p55"/>
            <p:cNvSpPr/>
            <p:nvPr/>
          </p:nvSpPr>
          <p:spPr>
            <a:xfrm>
              <a:off x="1438560" y="2796855"/>
              <a:ext cx="650988" cy="234391"/>
            </a:xfrm>
            <a:custGeom>
              <a:avLst/>
              <a:gdLst/>
              <a:ahLst/>
              <a:cxnLst/>
              <a:rect l="l" t="t" r="r" b="b"/>
              <a:pathLst>
                <a:path w="29390" h="10582" extrusionOk="0">
                  <a:moveTo>
                    <a:pt x="15675" y="1568"/>
                  </a:moveTo>
                  <a:cubicBezTo>
                    <a:pt x="12932" y="1568"/>
                    <a:pt x="4311" y="785"/>
                    <a:pt x="2743" y="4311"/>
                  </a:cubicBezTo>
                  <a:cubicBezTo>
                    <a:pt x="0" y="10189"/>
                    <a:pt x="13324" y="9797"/>
                    <a:pt x="16458" y="9797"/>
                  </a:cubicBezTo>
                  <a:cubicBezTo>
                    <a:pt x="20377" y="9797"/>
                    <a:pt x="29390" y="10581"/>
                    <a:pt x="28606" y="4311"/>
                  </a:cubicBezTo>
                  <a:cubicBezTo>
                    <a:pt x="28214" y="1"/>
                    <a:pt x="19593" y="1568"/>
                    <a:pt x="15675" y="1568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6" name="Google Shape;5146;p55"/>
            <p:cNvSpPr/>
            <p:nvPr/>
          </p:nvSpPr>
          <p:spPr>
            <a:xfrm>
              <a:off x="1866637" y="3041262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5562" y="0"/>
                  </a:moveTo>
                  <a:cubicBezTo>
                    <a:pt x="5156" y="0"/>
                    <a:pt x="4727" y="47"/>
                    <a:pt x="4311" y="111"/>
                  </a:cubicBezTo>
                  <a:cubicBezTo>
                    <a:pt x="3136" y="174"/>
                    <a:pt x="1" y="535"/>
                    <a:pt x="424" y="2353"/>
                  </a:cubicBezTo>
                  <a:cubicBezTo>
                    <a:pt x="608" y="3120"/>
                    <a:pt x="2221" y="3239"/>
                    <a:pt x="3571" y="3239"/>
                  </a:cubicBezTo>
                  <a:cubicBezTo>
                    <a:pt x="4179" y="3239"/>
                    <a:pt x="4734" y="3215"/>
                    <a:pt x="5079" y="3215"/>
                  </a:cubicBezTo>
                  <a:cubicBezTo>
                    <a:pt x="6459" y="3215"/>
                    <a:pt x="8700" y="2102"/>
                    <a:pt x="7242" y="535"/>
                  </a:cubicBezTo>
                  <a:cubicBezTo>
                    <a:pt x="6859" y="132"/>
                    <a:pt x="6243" y="0"/>
                    <a:pt x="556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7" name="Google Shape;5147;p55"/>
            <p:cNvSpPr/>
            <p:nvPr/>
          </p:nvSpPr>
          <p:spPr>
            <a:xfrm>
              <a:off x="1348984" y="1749033"/>
              <a:ext cx="899224" cy="924231"/>
            </a:xfrm>
            <a:custGeom>
              <a:avLst/>
              <a:gdLst/>
              <a:ahLst/>
              <a:cxnLst/>
              <a:rect l="l" t="t" r="r" b="b"/>
              <a:pathLst>
                <a:path w="40597" h="41726" extrusionOk="0">
                  <a:moveTo>
                    <a:pt x="16866" y="38231"/>
                  </a:moveTo>
                  <a:cubicBezTo>
                    <a:pt x="16694" y="38278"/>
                    <a:pt x="16631" y="38293"/>
                    <a:pt x="16584" y="38325"/>
                  </a:cubicBezTo>
                  <a:cubicBezTo>
                    <a:pt x="14656" y="39453"/>
                    <a:pt x="12524" y="39704"/>
                    <a:pt x="10361" y="39720"/>
                  </a:cubicBezTo>
                  <a:cubicBezTo>
                    <a:pt x="9327" y="39720"/>
                    <a:pt x="8292" y="39720"/>
                    <a:pt x="7258" y="39720"/>
                  </a:cubicBezTo>
                  <a:cubicBezTo>
                    <a:pt x="4405" y="39720"/>
                    <a:pt x="1584" y="37651"/>
                    <a:pt x="800" y="34563"/>
                  </a:cubicBezTo>
                  <a:cubicBezTo>
                    <a:pt x="63" y="31757"/>
                    <a:pt x="659" y="29312"/>
                    <a:pt x="2226" y="27008"/>
                  </a:cubicBezTo>
                  <a:cubicBezTo>
                    <a:pt x="2571" y="26506"/>
                    <a:pt x="3104" y="26130"/>
                    <a:pt x="3637" y="25628"/>
                  </a:cubicBezTo>
                  <a:cubicBezTo>
                    <a:pt x="1004" y="24124"/>
                    <a:pt x="0" y="21882"/>
                    <a:pt x="910" y="18967"/>
                  </a:cubicBezTo>
                  <a:cubicBezTo>
                    <a:pt x="1678" y="16459"/>
                    <a:pt x="3794" y="15785"/>
                    <a:pt x="6145" y="15456"/>
                  </a:cubicBezTo>
                  <a:cubicBezTo>
                    <a:pt x="5925" y="14813"/>
                    <a:pt x="5706" y="14217"/>
                    <a:pt x="5533" y="13606"/>
                  </a:cubicBezTo>
                  <a:cubicBezTo>
                    <a:pt x="5392" y="13136"/>
                    <a:pt x="5220" y="12634"/>
                    <a:pt x="5236" y="12148"/>
                  </a:cubicBezTo>
                  <a:cubicBezTo>
                    <a:pt x="5267" y="10706"/>
                    <a:pt x="5392" y="9280"/>
                    <a:pt x="6364" y="8089"/>
                  </a:cubicBezTo>
                  <a:cubicBezTo>
                    <a:pt x="7070" y="7211"/>
                    <a:pt x="7932" y="6553"/>
                    <a:pt x="8997" y="6224"/>
                  </a:cubicBezTo>
                  <a:cubicBezTo>
                    <a:pt x="10424" y="5785"/>
                    <a:pt x="11897" y="5675"/>
                    <a:pt x="13355" y="6098"/>
                  </a:cubicBezTo>
                  <a:cubicBezTo>
                    <a:pt x="13559" y="6161"/>
                    <a:pt x="13762" y="6192"/>
                    <a:pt x="13998" y="6239"/>
                  </a:cubicBezTo>
                  <a:cubicBezTo>
                    <a:pt x="14515" y="4515"/>
                    <a:pt x="15534" y="3120"/>
                    <a:pt x="16850" y="1992"/>
                  </a:cubicBezTo>
                  <a:cubicBezTo>
                    <a:pt x="18543" y="549"/>
                    <a:pt x="20549" y="1"/>
                    <a:pt x="22775" y="267"/>
                  </a:cubicBezTo>
                  <a:cubicBezTo>
                    <a:pt x="24358" y="455"/>
                    <a:pt x="25800" y="1004"/>
                    <a:pt x="27117" y="1913"/>
                  </a:cubicBezTo>
                  <a:cubicBezTo>
                    <a:pt x="28246" y="2697"/>
                    <a:pt x="28810" y="3778"/>
                    <a:pt x="29217" y="5032"/>
                  </a:cubicBezTo>
                  <a:cubicBezTo>
                    <a:pt x="29703" y="6584"/>
                    <a:pt x="29797" y="8152"/>
                    <a:pt x="29358" y="9860"/>
                  </a:cubicBezTo>
                  <a:cubicBezTo>
                    <a:pt x="29719" y="9750"/>
                    <a:pt x="29970" y="9688"/>
                    <a:pt x="30221" y="9609"/>
                  </a:cubicBezTo>
                  <a:cubicBezTo>
                    <a:pt x="31177" y="9296"/>
                    <a:pt x="32148" y="9076"/>
                    <a:pt x="33167" y="9327"/>
                  </a:cubicBezTo>
                  <a:cubicBezTo>
                    <a:pt x="35330" y="9844"/>
                    <a:pt x="36945" y="11051"/>
                    <a:pt x="37838" y="13120"/>
                  </a:cubicBezTo>
                  <a:cubicBezTo>
                    <a:pt x="38324" y="14280"/>
                    <a:pt x="38716" y="15471"/>
                    <a:pt x="38638" y="16741"/>
                  </a:cubicBezTo>
                  <a:cubicBezTo>
                    <a:pt x="38622" y="17055"/>
                    <a:pt x="38622" y="17384"/>
                    <a:pt x="38528" y="17666"/>
                  </a:cubicBezTo>
                  <a:cubicBezTo>
                    <a:pt x="38120" y="19077"/>
                    <a:pt x="37854" y="20550"/>
                    <a:pt x="36725" y="21616"/>
                  </a:cubicBezTo>
                  <a:cubicBezTo>
                    <a:pt x="36396" y="21945"/>
                    <a:pt x="36067" y="22274"/>
                    <a:pt x="35659" y="22666"/>
                  </a:cubicBezTo>
                  <a:cubicBezTo>
                    <a:pt x="35895" y="22744"/>
                    <a:pt x="36036" y="22791"/>
                    <a:pt x="36208" y="22823"/>
                  </a:cubicBezTo>
                  <a:cubicBezTo>
                    <a:pt x="38073" y="23105"/>
                    <a:pt x="39359" y="24265"/>
                    <a:pt x="40048" y="25911"/>
                  </a:cubicBezTo>
                  <a:cubicBezTo>
                    <a:pt x="40456" y="26882"/>
                    <a:pt x="40503" y="28042"/>
                    <a:pt x="40550" y="29124"/>
                  </a:cubicBezTo>
                  <a:cubicBezTo>
                    <a:pt x="40597" y="30738"/>
                    <a:pt x="39892" y="32118"/>
                    <a:pt x="38982" y="33434"/>
                  </a:cubicBezTo>
                  <a:cubicBezTo>
                    <a:pt x="38042" y="34814"/>
                    <a:pt x="36804" y="35582"/>
                    <a:pt x="35236" y="36036"/>
                  </a:cubicBezTo>
                  <a:cubicBezTo>
                    <a:pt x="34390" y="36271"/>
                    <a:pt x="33575" y="36585"/>
                    <a:pt x="32681" y="36569"/>
                  </a:cubicBezTo>
                  <a:cubicBezTo>
                    <a:pt x="32211" y="36569"/>
                    <a:pt x="31913" y="36773"/>
                    <a:pt x="31835" y="37259"/>
                  </a:cubicBezTo>
                  <a:cubicBezTo>
                    <a:pt x="31333" y="39939"/>
                    <a:pt x="28199" y="41365"/>
                    <a:pt x="26051" y="41569"/>
                  </a:cubicBezTo>
                  <a:cubicBezTo>
                    <a:pt x="25346" y="41632"/>
                    <a:pt x="24609" y="41726"/>
                    <a:pt x="23904" y="41663"/>
                  </a:cubicBezTo>
                  <a:cubicBezTo>
                    <a:pt x="21741" y="41475"/>
                    <a:pt x="19609" y="41177"/>
                    <a:pt x="17979" y="39532"/>
                  </a:cubicBezTo>
                  <a:cubicBezTo>
                    <a:pt x="17587" y="39124"/>
                    <a:pt x="17242" y="38669"/>
                    <a:pt x="16866" y="382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8" name="Google Shape;5148;p55"/>
            <p:cNvSpPr/>
            <p:nvPr/>
          </p:nvSpPr>
          <p:spPr>
            <a:xfrm>
              <a:off x="1686112" y="1753529"/>
              <a:ext cx="562101" cy="806570"/>
            </a:xfrm>
            <a:custGeom>
              <a:avLst/>
              <a:gdLst/>
              <a:ahLst/>
              <a:cxnLst/>
              <a:rect l="l" t="t" r="r" b="b"/>
              <a:pathLst>
                <a:path w="25377" h="36414" extrusionOk="0">
                  <a:moveTo>
                    <a:pt x="6492" y="0"/>
                  </a:moveTo>
                  <a:cubicBezTo>
                    <a:pt x="5430" y="0"/>
                    <a:pt x="4424" y="200"/>
                    <a:pt x="3480" y="613"/>
                  </a:cubicBezTo>
                  <a:cubicBezTo>
                    <a:pt x="941" y="3466"/>
                    <a:pt x="0" y="7651"/>
                    <a:pt x="2445" y="10958"/>
                  </a:cubicBezTo>
                  <a:cubicBezTo>
                    <a:pt x="3793" y="12792"/>
                    <a:pt x="5674" y="13795"/>
                    <a:pt x="7822" y="14438"/>
                  </a:cubicBezTo>
                  <a:cubicBezTo>
                    <a:pt x="8950" y="14783"/>
                    <a:pt x="10408" y="15190"/>
                    <a:pt x="10925" y="16381"/>
                  </a:cubicBezTo>
                  <a:cubicBezTo>
                    <a:pt x="11693" y="18200"/>
                    <a:pt x="11395" y="20864"/>
                    <a:pt x="9546" y="21930"/>
                  </a:cubicBezTo>
                  <a:cubicBezTo>
                    <a:pt x="8558" y="22494"/>
                    <a:pt x="7383" y="22776"/>
                    <a:pt x="6474" y="23482"/>
                  </a:cubicBezTo>
                  <a:cubicBezTo>
                    <a:pt x="5486" y="24234"/>
                    <a:pt x="4750" y="25441"/>
                    <a:pt x="4452" y="26632"/>
                  </a:cubicBezTo>
                  <a:cubicBezTo>
                    <a:pt x="3902" y="28774"/>
                    <a:pt x="5925" y="29237"/>
                    <a:pt x="8030" y="29237"/>
                  </a:cubicBezTo>
                  <a:cubicBezTo>
                    <a:pt x="9407" y="29237"/>
                    <a:pt x="10818" y="29039"/>
                    <a:pt x="11568" y="28983"/>
                  </a:cubicBezTo>
                  <a:cubicBezTo>
                    <a:pt x="12428" y="28925"/>
                    <a:pt x="13347" y="28814"/>
                    <a:pt x="14245" y="28814"/>
                  </a:cubicBezTo>
                  <a:cubicBezTo>
                    <a:pt x="14804" y="28814"/>
                    <a:pt x="15355" y="28857"/>
                    <a:pt x="15878" y="28983"/>
                  </a:cubicBezTo>
                  <a:cubicBezTo>
                    <a:pt x="17618" y="29407"/>
                    <a:pt x="17838" y="31241"/>
                    <a:pt x="17665" y="32777"/>
                  </a:cubicBezTo>
                  <a:cubicBezTo>
                    <a:pt x="17540" y="33968"/>
                    <a:pt x="17085" y="35206"/>
                    <a:pt x="17101" y="36413"/>
                  </a:cubicBezTo>
                  <a:cubicBezTo>
                    <a:pt x="17211" y="36382"/>
                    <a:pt x="17336" y="36366"/>
                    <a:pt x="17461" y="36366"/>
                  </a:cubicBezTo>
                  <a:cubicBezTo>
                    <a:pt x="17483" y="36366"/>
                    <a:pt x="17505" y="36367"/>
                    <a:pt x="17526" y="36367"/>
                  </a:cubicBezTo>
                  <a:cubicBezTo>
                    <a:pt x="18394" y="36367"/>
                    <a:pt x="19190" y="36063"/>
                    <a:pt x="20016" y="35833"/>
                  </a:cubicBezTo>
                  <a:cubicBezTo>
                    <a:pt x="21584" y="35379"/>
                    <a:pt x="22822" y="34611"/>
                    <a:pt x="23762" y="33231"/>
                  </a:cubicBezTo>
                  <a:cubicBezTo>
                    <a:pt x="24672" y="31915"/>
                    <a:pt x="25377" y="30535"/>
                    <a:pt x="25330" y="28921"/>
                  </a:cubicBezTo>
                  <a:cubicBezTo>
                    <a:pt x="25283" y="27839"/>
                    <a:pt x="25236" y="26679"/>
                    <a:pt x="24828" y="25708"/>
                  </a:cubicBezTo>
                  <a:cubicBezTo>
                    <a:pt x="24139" y="24062"/>
                    <a:pt x="22853" y="22902"/>
                    <a:pt x="20988" y="22620"/>
                  </a:cubicBezTo>
                  <a:cubicBezTo>
                    <a:pt x="20816" y="22588"/>
                    <a:pt x="20675" y="22541"/>
                    <a:pt x="20439" y="22463"/>
                  </a:cubicBezTo>
                  <a:cubicBezTo>
                    <a:pt x="20847" y="22071"/>
                    <a:pt x="21176" y="21742"/>
                    <a:pt x="21505" y="21413"/>
                  </a:cubicBezTo>
                  <a:cubicBezTo>
                    <a:pt x="22634" y="20347"/>
                    <a:pt x="22900" y="18874"/>
                    <a:pt x="23308" y="17463"/>
                  </a:cubicBezTo>
                  <a:cubicBezTo>
                    <a:pt x="23402" y="17181"/>
                    <a:pt x="23402" y="16852"/>
                    <a:pt x="23418" y="16538"/>
                  </a:cubicBezTo>
                  <a:cubicBezTo>
                    <a:pt x="23496" y="15268"/>
                    <a:pt x="23104" y="14077"/>
                    <a:pt x="22618" y="12917"/>
                  </a:cubicBezTo>
                  <a:cubicBezTo>
                    <a:pt x="21725" y="10848"/>
                    <a:pt x="20110" y="9641"/>
                    <a:pt x="17947" y="9124"/>
                  </a:cubicBezTo>
                  <a:cubicBezTo>
                    <a:pt x="17638" y="9048"/>
                    <a:pt x="17333" y="9015"/>
                    <a:pt x="17032" y="9015"/>
                  </a:cubicBezTo>
                  <a:cubicBezTo>
                    <a:pt x="16340" y="9015"/>
                    <a:pt x="15666" y="9188"/>
                    <a:pt x="15001" y="9406"/>
                  </a:cubicBezTo>
                  <a:cubicBezTo>
                    <a:pt x="14750" y="9485"/>
                    <a:pt x="14499" y="9547"/>
                    <a:pt x="14138" y="9657"/>
                  </a:cubicBezTo>
                  <a:cubicBezTo>
                    <a:pt x="14577" y="7949"/>
                    <a:pt x="14483" y="6381"/>
                    <a:pt x="13997" y="4829"/>
                  </a:cubicBezTo>
                  <a:cubicBezTo>
                    <a:pt x="13590" y="3575"/>
                    <a:pt x="13026" y="2494"/>
                    <a:pt x="11897" y="1710"/>
                  </a:cubicBezTo>
                  <a:cubicBezTo>
                    <a:pt x="10580" y="801"/>
                    <a:pt x="9138" y="252"/>
                    <a:pt x="7555" y="64"/>
                  </a:cubicBezTo>
                  <a:cubicBezTo>
                    <a:pt x="7195" y="22"/>
                    <a:pt x="6840" y="0"/>
                    <a:pt x="6492" y="0"/>
                  </a:cubicBezTo>
                  <a:close/>
                </a:path>
              </a:pathLst>
            </a:cu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9" name="Google Shape;5149;p55"/>
            <p:cNvSpPr/>
            <p:nvPr/>
          </p:nvSpPr>
          <p:spPr>
            <a:xfrm>
              <a:off x="1624644" y="1936114"/>
              <a:ext cx="335750" cy="993760"/>
            </a:xfrm>
            <a:custGeom>
              <a:avLst/>
              <a:gdLst/>
              <a:ahLst/>
              <a:cxnLst/>
              <a:rect l="l" t="t" r="r" b="b"/>
              <a:pathLst>
                <a:path w="15158" h="44865" extrusionOk="0">
                  <a:moveTo>
                    <a:pt x="8651" y="0"/>
                  </a:moveTo>
                  <a:cubicBezTo>
                    <a:pt x="8631" y="0"/>
                    <a:pt x="8611" y="1"/>
                    <a:pt x="8590" y="3"/>
                  </a:cubicBezTo>
                  <a:cubicBezTo>
                    <a:pt x="8230" y="35"/>
                    <a:pt x="7885" y="427"/>
                    <a:pt x="7556" y="693"/>
                  </a:cubicBezTo>
                  <a:cubicBezTo>
                    <a:pt x="7446" y="787"/>
                    <a:pt x="7368" y="944"/>
                    <a:pt x="7336" y="1101"/>
                  </a:cubicBezTo>
                  <a:cubicBezTo>
                    <a:pt x="7117" y="2229"/>
                    <a:pt x="6866" y="3358"/>
                    <a:pt x="6694" y="4502"/>
                  </a:cubicBezTo>
                  <a:cubicBezTo>
                    <a:pt x="6396" y="6477"/>
                    <a:pt x="6145" y="8452"/>
                    <a:pt x="5863" y="10442"/>
                  </a:cubicBezTo>
                  <a:cubicBezTo>
                    <a:pt x="5832" y="10693"/>
                    <a:pt x="5706" y="10944"/>
                    <a:pt x="5581" y="11320"/>
                  </a:cubicBezTo>
                  <a:cubicBezTo>
                    <a:pt x="4923" y="10568"/>
                    <a:pt x="4343" y="9909"/>
                    <a:pt x="3763" y="9267"/>
                  </a:cubicBezTo>
                  <a:cubicBezTo>
                    <a:pt x="3418" y="8906"/>
                    <a:pt x="3057" y="8546"/>
                    <a:pt x="2665" y="8232"/>
                  </a:cubicBezTo>
                  <a:cubicBezTo>
                    <a:pt x="2529" y="8119"/>
                    <a:pt x="2371" y="8064"/>
                    <a:pt x="2210" y="8064"/>
                  </a:cubicBezTo>
                  <a:cubicBezTo>
                    <a:pt x="2038" y="8064"/>
                    <a:pt x="1863" y="8127"/>
                    <a:pt x="1709" y="8248"/>
                  </a:cubicBezTo>
                  <a:cubicBezTo>
                    <a:pt x="1412" y="8499"/>
                    <a:pt x="1553" y="8781"/>
                    <a:pt x="1694" y="9094"/>
                  </a:cubicBezTo>
                  <a:cubicBezTo>
                    <a:pt x="2603" y="10975"/>
                    <a:pt x="3481" y="12872"/>
                    <a:pt x="4390" y="14769"/>
                  </a:cubicBezTo>
                  <a:cubicBezTo>
                    <a:pt x="4719" y="15490"/>
                    <a:pt x="4876" y="16211"/>
                    <a:pt x="4766" y="17026"/>
                  </a:cubicBezTo>
                  <a:cubicBezTo>
                    <a:pt x="4578" y="18452"/>
                    <a:pt x="4499" y="19894"/>
                    <a:pt x="4358" y="21320"/>
                  </a:cubicBezTo>
                  <a:cubicBezTo>
                    <a:pt x="4311" y="21932"/>
                    <a:pt x="4249" y="22527"/>
                    <a:pt x="4170" y="23280"/>
                  </a:cubicBezTo>
                  <a:cubicBezTo>
                    <a:pt x="3528" y="22559"/>
                    <a:pt x="3057" y="21947"/>
                    <a:pt x="2493" y="21414"/>
                  </a:cubicBezTo>
                  <a:cubicBezTo>
                    <a:pt x="2070" y="21023"/>
                    <a:pt x="1568" y="20678"/>
                    <a:pt x="1067" y="20396"/>
                  </a:cubicBezTo>
                  <a:cubicBezTo>
                    <a:pt x="998" y="20355"/>
                    <a:pt x="903" y="20338"/>
                    <a:pt x="801" y="20338"/>
                  </a:cubicBezTo>
                  <a:cubicBezTo>
                    <a:pt x="626" y="20338"/>
                    <a:pt x="428" y="20389"/>
                    <a:pt x="299" y="20458"/>
                  </a:cubicBezTo>
                  <a:cubicBezTo>
                    <a:pt x="1" y="20631"/>
                    <a:pt x="111" y="20944"/>
                    <a:pt x="236" y="21211"/>
                  </a:cubicBezTo>
                  <a:cubicBezTo>
                    <a:pt x="518" y="21806"/>
                    <a:pt x="785" y="22402"/>
                    <a:pt x="1082" y="22982"/>
                  </a:cubicBezTo>
                  <a:cubicBezTo>
                    <a:pt x="1929" y="24596"/>
                    <a:pt x="2775" y="26195"/>
                    <a:pt x="3637" y="27794"/>
                  </a:cubicBezTo>
                  <a:cubicBezTo>
                    <a:pt x="3888" y="28248"/>
                    <a:pt x="3951" y="28719"/>
                    <a:pt x="3888" y="29236"/>
                  </a:cubicBezTo>
                  <a:cubicBezTo>
                    <a:pt x="3731" y="30600"/>
                    <a:pt x="3575" y="31963"/>
                    <a:pt x="3528" y="33327"/>
                  </a:cubicBezTo>
                  <a:cubicBezTo>
                    <a:pt x="3402" y="36258"/>
                    <a:pt x="3339" y="39205"/>
                    <a:pt x="3245" y="42136"/>
                  </a:cubicBezTo>
                  <a:cubicBezTo>
                    <a:pt x="3230" y="42967"/>
                    <a:pt x="3151" y="43813"/>
                    <a:pt x="3089" y="44738"/>
                  </a:cubicBezTo>
                  <a:cubicBezTo>
                    <a:pt x="3567" y="44781"/>
                    <a:pt x="4005" y="44865"/>
                    <a:pt x="4427" y="44865"/>
                  </a:cubicBezTo>
                  <a:cubicBezTo>
                    <a:pt x="4462" y="44865"/>
                    <a:pt x="4496" y="44864"/>
                    <a:pt x="4531" y="44863"/>
                  </a:cubicBezTo>
                  <a:cubicBezTo>
                    <a:pt x="5597" y="44848"/>
                    <a:pt x="6662" y="44785"/>
                    <a:pt x="7713" y="44738"/>
                  </a:cubicBezTo>
                  <a:cubicBezTo>
                    <a:pt x="7767" y="44736"/>
                    <a:pt x="7822" y="44735"/>
                    <a:pt x="7877" y="44735"/>
                  </a:cubicBezTo>
                  <a:cubicBezTo>
                    <a:pt x="8159" y="44735"/>
                    <a:pt x="8442" y="44756"/>
                    <a:pt x="8724" y="44756"/>
                  </a:cubicBezTo>
                  <a:cubicBezTo>
                    <a:pt x="8857" y="44756"/>
                    <a:pt x="8990" y="44751"/>
                    <a:pt x="9123" y="44738"/>
                  </a:cubicBezTo>
                  <a:cubicBezTo>
                    <a:pt x="9954" y="44644"/>
                    <a:pt x="10785" y="44456"/>
                    <a:pt x="11631" y="44393"/>
                  </a:cubicBezTo>
                  <a:cubicBezTo>
                    <a:pt x="12101" y="44362"/>
                    <a:pt x="12462" y="44221"/>
                    <a:pt x="12807" y="43876"/>
                  </a:cubicBezTo>
                  <a:cubicBezTo>
                    <a:pt x="12775" y="43437"/>
                    <a:pt x="12760" y="43061"/>
                    <a:pt x="12728" y="42700"/>
                  </a:cubicBezTo>
                  <a:cubicBezTo>
                    <a:pt x="12603" y="41133"/>
                    <a:pt x="12415" y="39581"/>
                    <a:pt x="12352" y="38029"/>
                  </a:cubicBezTo>
                  <a:cubicBezTo>
                    <a:pt x="12274" y="36054"/>
                    <a:pt x="12321" y="34079"/>
                    <a:pt x="12227" y="32120"/>
                  </a:cubicBezTo>
                  <a:cubicBezTo>
                    <a:pt x="12164" y="30725"/>
                    <a:pt x="12070" y="29314"/>
                    <a:pt x="11851" y="27935"/>
                  </a:cubicBezTo>
                  <a:cubicBezTo>
                    <a:pt x="11678" y="26806"/>
                    <a:pt x="11945" y="25772"/>
                    <a:pt x="12242" y="24737"/>
                  </a:cubicBezTo>
                  <a:cubicBezTo>
                    <a:pt x="12728" y="23123"/>
                    <a:pt x="13308" y="21540"/>
                    <a:pt x="13873" y="19957"/>
                  </a:cubicBezTo>
                  <a:cubicBezTo>
                    <a:pt x="14155" y="19126"/>
                    <a:pt x="14515" y="18327"/>
                    <a:pt x="14813" y="17496"/>
                  </a:cubicBezTo>
                  <a:cubicBezTo>
                    <a:pt x="15001" y="16979"/>
                    <a:pt x="15158" y="16414"/>
                    <a:pt x="14484" y="15897"/>
                  </a:cubicBezTo>
                  <a:cubicBezTo>
                    <a:pt x="13089" y="16461"/>
                    <a:pt x="12321" y="17778"/>
                    <a:pt x="11271" y="18938"/>
                  </a:cubicBezTo>
                  <a:cubicBezTo>
                    <a:pt x="11239" y="18687"/>
                    <a:pt x="11208" y="18577"/>
                    <a:pt x="11208" y="18468"/>
                  </a:cubicBezTo>
                  <a:cubicBezTo>
                    <a:pt x="11004" y="16164"/>
                    <a:pt x="10816" y="13859"/>
                    <a:pt x="10628" y="11555"/>
                  </a:cubicBezTo>
                  <a:cubicBezTo>
                    <a:pt x="10409" y="8875"/>
                    <a:pt x="10189" y="6195"/>
                    <a:pt x="9938" y="3514"/>
                  </a:cubicBezTo>
                  <a:cubicBezTo>
                    <a:pt x="9844" y="2621"/>
                    <a:pt x="9656" y="1728"/>
                    <a:pt x="9452" y="865"/>
                  </a:cubicBezTo>
                  <a:cubicBezTo>
                    <a:pt x="9348" y="447"/>
                    <a:pt x="9058" y="0"/>
                    <a:pt x="8651" y="0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0" name="Google Shape;5150;p55"/>
            <p:cNvSpPr/>
            <p:nvPr/>
          </p:nvSpPr>
          <p:spPr>
            <a:xfrm>
              <a:off x="1728817" y="1975232"/>
              <a:ext cx="76750" cy="911738"/>
            </a:xfrm>
            <a:custGeom>
              <a:avLst/>
              <a:gdLst/>
              <a:ahLst/>
              <a:cxnLst/>
              <a:rect l="l" t="t" r="r" b="b"/>
              <a:pathLst>
                <a:path w="3465" h="41162" extrusionOk="0">
                  <a:moveTo>
                    <a:pt x="3300" y="1"/>
                  </a:moveTo>
                  <a:cubicBezTo>
                    <a:pt x="3217" y="1"/>
                    <a:pt x="3135" y="56"/>
                    <a:pt x="3135" y="165"/>
                  </a:cubicBezTo>
                  <a:cubicBezTo>
                    <a:pt x="3088" y="3676"/>
                    <a:pt x="2351" y="7140"/>
                    <a:pt x="2273" y="10667"/>
                  </a:cubicBezTo>
                  <a:cubicBezTo>
                    <a:pt x="2179" y="14147"/>
                    <a:pt x="2320" y="17642"/>
                    <a:pt x="1975" y="21106"/>
                  </a:cubicBezTo>
                  <a:cubicBezTo>
                    <a:pt x="1662" y="24429"/>
                    <a:pt x="658" y="27658"/>
                    <a:pt x="392" y="30997"/>
                  </a:cubicBezTo>
                  <a:cubicBezTo>
                    <a:pt x="126" y="34288"/>
                    <a:pt x="0" y="37705"/>
                    <a:pt x="173" y="40997"/>
                  </a:cubicBezTo>
                  <a:cubicBezTo>
                    <a:pt x="180" y="41107"/>
                    <a:pt x="267" y="41161"/>
                    <a:pt x="349" y="41161"/>
                  </a:cubicBezTo>
                  <a:cubicBezTo>
                    <a:pt x="431" y="41161"/>
                    <a:pt x="510" y="41107"/>
                    <a:pt x="502" y="40997"/>
                  </a:cubicBezTo>
                  <a:cubicBezTo>
                    <a:pt x="329" y="37690"/>
                    <a:pt x="517" y="34320"/>
                    <a:pt x="721" y="30997"/>
                  </a:cubicBezTo>
                  <a:cubicBezTo>
                    <a:pt x="909" y="27658"/>
                    <a:pt x="1928" y="24429"/>
                    <a:pt x="2304" y="21106"/>
                  </a:cubicBezTo>
                  <a:cubicBezTo>
                    <a:pt x="2696" y="17658"/>
                    <a:pt x="2524" y="14131"/>
                    <a:pt x="2602" y="10667"/>
                  </a:cubicBezTo>
                  <a:cubicBezTo>
                    <a:pt x="2665" y="7140"/>
                    <a:pt x="3417" y="3676"/>
                    <a:pt x="3464" y="165"/>
                  </a:cubicBezTo>
                  <a:cubicBezTo>
                    <a:pt x="3464" y="56"/>
                    <a:pt x="3382" y="1"/>
                    <a:pt x="3300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1" name="Google Shape;5151;p55"/>
            <p:cNvSpPr/>
            <p:nvPr/>
          </p:nvSpPr>
          <p:spPr>
            <a:xfrm>
              <a:off x="1745474" y="2071675"/>
              <a:ext cx="99675" cy="700095"/>
            </a:xfrm>
            <a:custGeom>
              <a:avLst/>
              <a:gdLst/>
              <a:ahLst/>
              <a:cxnLst/>
              <a:rect l="l" t="t" r="r" b="b"/>
              <a:pathLst>
                <a:path w="4500" h="31607" extrusionOk="0">
                  <a:moveTo>
                    <a:pt x="3225" y="0"/>
                  </a:moveTo>
                  <a:cubicBezTo>
                    <a:pt x="3143" y="0"/>
                    <a:pt x="3065" y="51"/>
                    <a:pt x="3073" y="153"/>
                  </a:cubicBezTo>
                  <a:cubicBezTo>
                    <a:pt x="3402" y="3006"/>
                    <a:pt x="3073" y="5843"/>
                    <a:pt x="2932" y="8680"/>
                  </a:cubicBezTo>
                  <a:cubicBezTo>
                    <a:pt x="2791" y="11705"/>
                    <a:pt x="2759" y="14636"/>
                    <a:pt x="2273" y="17630"/>
                  </a:cubicBezTo>
                  <a:cubicBezTo>
                    <a:pt x="1693" y="21266"/>
                    <a:pt x="0" y="25295"/>
                    <a:pt x="565" y="29025"/>
                  </a:cubicBezTo>
                  <a:cubicBezTo>
                    <a:pt x="706" y="30013"/>
                    <a:pt x="1051" y="31204"/>
                    <a:pt x="2101" y="31564"/>
                  </a:cubicBezTo>
                  <a:cubicBezTo>
                    <a:pt x="2188" y="31593"/>
                    <a:pt x="2272" y="31607"/>
                    <a:pt x="2352" y="31607"/>
                  </a:cubicBezTo>
                  <a:cubicBezTo>
                    <a:pt x="2929" y="31607"/>
                    <a:pt x="3349" y="30933"/>
                    <a:pt x="3527" y="30452"/>
                  </a:cubicBezTo>
                  <a:cubicBezTo>
                    <a:pt x="4154" y="28774"/>
                    <a:pt x="4499" y="25216"/>
                    <a:pt x="2712" y="24056"/>
                  </a:cubicBezTo>
                  <a:cubicBezTo>
                    <a:pt x="2687" y="24036"/>
                    <a:pt x="2660" y="24027"/>
                    <a:pt x="2633" y="24027"/>
                  </a:cubicBezTo>
                  <a:cubicBezTo>
                    <a:pt x="2578" y="24027"/>
                    <a:pt x="2525" y="24066"/>
                    <a:pt x="2493" y="24119"/>
                  </a:cubicBezTo>
                  <a:cubicBezTo>
                    <a:pt x="1819" y="25013"/>
                    <a:pt x="1129" y="28273"/>
                    <a:pt x="2681" y="28712"/>
                  </a:cubicBezTo>
                  <a:cubicBezTo>
                    <a:pt x="2695" y="28715"/>
                    <a:pt x="2708" y="28716"/>
                    <a:pt x="2721" y="28716"/>
                  </a:cubicBezTo>
                  <a:cubicBezTo>
                    <a:pt x="2894" y="28716"/>
                    <a:pt x="2949" y="28442"/>
                    <a:pt x="2759" y="28398"/>
                  </a:cubicBezTo>
                  <a:cubicBezTo>
                    <a:pt x="1975" y="28179"/>
                    <a:pt x="2132" y="26909"/>
                    <a:pt x="2179" y="26298"/>
                  </a:cubicBezTo>
                  <a:cubicBezTo>
                    <a:pt x="2194" y="26047"/>
                    <a:pt x="2473" y="24476"/>
                    <a:pt x="2715" y="24476"/>
                  </a:cubicBezTo>
                  <a:cubicBezTo>
                    <a:pt x="2730" y="24476"/>
                    <a:pt x="2744" y="24482"/>
                    <a:pt x="2759" y="24495"/>
                  </a:cubicBezTo>
                  <a:cubicBezTo>
                    <a:pt x="3653" y="25232"/>
                    <a:pt x="3653" y="26956"/>
                    <a:pt x="3637" y="28006"/>
                  </a:cubicBezTo>
                  <a:cubicBezTo>
                    <a:pt x="3621" y="28884"/>
                    <a:pt x="3512" y="30875"/>
                    <a:pt x="2477" y="31251"/>
                  </a:cubicBezTo>
                  <a:cubicBezTo>
                    <a:pt x="2402" y="31277"/>
                    <a:pt x="2330" y="31290"/>
                    <a:pt x="2260" y="31290"/>
                  </a:cubicBezTo>
                  <a:cubicBezTo>
                    <a:pt x="1542" y="31290"/>
                    <a:pt x="1101" y="29997"/>
                    <a:pt x="972" y="29511"/>
                  </a:cubicBezTo>
                  <a:cubicBezTo>
                    <a:pt x="753" y="28633"/>
                    <a:pt x="800" y="27677"/>
                    <a:pt x="863" y="26784"/>
                  </a:cubicBezTo>
                  <a:cubicBezTo>
                    <a:pt x="957" y="25310"/>
                    <a:pt x="1254" y="23837"/>
                    <a:pt x="1662" y="22411"/>
                  </a:cubicBezTo>
                  <a:cubicBezTo>
                    <a:pt x="2289" y="20138"/>
                    <a:pt x="2634" y="17724"/>
                    <a:pt x="2916" y="15388"/>
                  </a:cubicBezTo>
                  <a:cubicBezTo>
                    <a:pt x="3214" y="12990"/>
                    <a:pt x="3167" y="10592"/>
                    <a:pt x="3292" y="8178"/>
                  </a:cubicBezTo>
                  <a:cubicBezTo>
                    <a:pt x="3417" y="5498"/>
                    <a:pt x="3715" y="2849"/>
                    <a:pt x="3402" y="153"/>
                  </a:cubicBezTo>
                  <a:cubicBezTo>
                    <a:pt x="3394" y="51"/>
                    <a:pt x="3308" y="0"/>
                    <a:pt x="322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2" name="Google Shape;5152;p55"/>
            <p:cNvSpPr/>
            <p:nvPr/>
          </p:nvSpPr>
          <p:spPr>
            <a:xfrm>
              <a:off x="1813875" y="2233815"/>
              <a:ext cx="47933" cy="658807"/>
            </a:xfrm>
            <a:custGeom>
              <a:avLst/>
              <a:gdLst/>
              <a:ahLst/>
              <a:cxnLst/>
              <a:rect l="l" t="t" r="r" b="b"/>
              <a:pathLst>
                <a:path w="2164" h="29743" extrusionOk="0">
                  <a:moveTo>
                    <a:pt x="1094" y="0"/>
                  </a:moveTo>
                  <a:cubicBezTo>
                    <a:pt x="1011" y="0"/>
                    <a:pt x="933" y="51"/>
                    <a:pt x="941" y="153"/>
                  </a:cubicBezTo>
                  <a:cubicBezTo>
                    <a:pt x="1270" y="2708"/>
                    <a:pt x="1411" y="5278"/>
                    <a:pt x="1270" y="7849"/>
                  </a:cubicBezTo>
                  <a:cubicBezTo>
                    <a:pt x="1113" y="10420"/>
                    <a:pt x="0" y="12896"/>
                    <a:pt x="110" y="15451"/>
                  </a:cubicBezTo>
                  <a:cubicBezTo>
                    <a:pt x="157" y="16439"/>
                    <a:pt x="690" y="17395"/>
                    <a:pt x="1035" y="18304"/>
                  </a:cubicBezTo>
                  <a:cubicBezTo>
                    <a:pt x="1474" y="19417"/>
                    <a:pt x="1693" y="20545"/>
                    <a:pt x="1646" y="21752"/>
                  </a:cubicBezTo>
                  <a:cubicBezTo>
                    <a:pt x="1599" y="22990"/>
                    <a:pt x="1239" y="24182"/>
                    <a:pt x="1223" y="25420"/>
                  </a:cubicBezTo>
                  <a:cubicBezTo>
                    <a:pt x="1207" y="26815"/>
                    <a:pt x="1442" y="28210"/>
                    <a:pt x="1552" y="29589"/>
                  </a:cubicBezTo>
                  <a:cubicBezTo>
                    <a:pt x="1560" y="29691"/>
                    <a:pt x="1646" y="29742"/>
                    <a:pt x="1728" y="29742"/>
                  </a:cubicBezTo>
                  <a:cubicBezTo>
                    <a:pt x="1811" y="29742"/>
                    <a:pt x="1889" y="29691"/>
                    <a:pt x="1881" y="29589"/>
                  </a:cubicBezTo>
                  <a:cubicBezTo>
                    <a:pt x="1787" y="28351"/>
                    <a:pt x="1615" y="27113"/>
                    <a:pt x="1552" y="25875"/>
                  </a:cubicBezTo>
                  <a:cubicBezTo>
                    <a:pt x="1489" y="24480"/>
                    <a:pt x="1850" y="23132"/>
                    <a:pt x="1975" y="21752"/>
                  </a:cubicBezTo>
                  <a:cubicBezTo>
                    <a:pt x="2163" y="19589"/>
                    <a:pt x="988" y="17849"/>
                    <a:pt x="486" y="15827"/>
                  </a:cubicBezTo>
                  <a:cubicBezTo>
                    <a:pt x="141" y="14417"/>
                    <a:pt x="737" y="12802"/>
                    <a:pt x="1082" y="11438"/>
                  </a:cubicBezTo>
                  <a:cubicBezTo>
                    <a:pt x="1364" y="10263"/>
                    <a:pt x="1505" y="9056"/>
                    <a:pt x="1583" y="7849"/>
                  </a:cubicBezTo>
                  <a:cubicBezTo>
                    <a:pt x="1787" y="5294"/>
                    <a:pt x="1583" y="2692"/>
                    <a:pt x="1270" y="153"/>
                  </a:cubicBezTo>
                  <a:cubicBezTo>
                    <a:pt x="1262" y="51"/>
                    <a:pt x="1176" y="0"/>
                    <a:pt x="1094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3" name="Google Shape;5153;p55"/>
            <p:cNvSpPr/>
            <p:nvPr/>
          </p:nvSpPr>
          <p:spPr>
            <a:xfrm>
              <a:off x="1685425" y="2154694"/>
              <a:ext cx="70481" cy="363902"/>
            </a:xfrm>
            <a:custGeom>
              <a:avLst/>
              <a:gdLst/>
              <a:ahLst/>
              <a:cxnLst/>
              <a:rect l="l" t="t" r="r" b="b"/>
              <a:pathLst>
                <a:path w="3182" h="16429" extrusionOk="0">
                  <a:moveTo>
                    <a:pt x="197" y="1"/>
                  </a:moveTo>
                  <a:cubicBezTo>
                    <a:pt x="97" y="1"/>
                    <a:pt x="0" y="77"/>
                    <a:pt x="47" y="198"/>
                  </a:cubicBezTo>
                  <a:cubicBezTo>
                    <a:pt x="470" y="1342"/>
                    <a:pt x="1269" y="2220"/>
                    <a:pt x="1943" y="3208"/>
                  </a:cubicBezTo>
                  <a:cubicBezTo>
                    <a:pt x="2868" y="4571"/>
                    <a:pt x="2806" y="6343"/>
                    <a:pt x="2837" y="7926"/>
                  </a:cubicBezTo>
                  <a:cubicBezTo>
                    <a:pt x="2884" y="10716"/>
                    <a:pt x="2085" y="13474"/>
                    <a:pt x="2037" y="16264"/>
                  </a:cubicBezTo>
                  <a:cubicBezTo>
                    <a:pt x="2037" y="16374"/>
                    <a:pt x="2120" y="16429"/>
                    <a:pt x="2202" y="16429"/>
                  </a:cubicBezTo>
                  <a:cubicBezTo>
                    <a:pt x="2284" y="16429"/>
                    <a:pt x="2367" y="16374"/>
                    <a:pt x="2367" y="16264"/>
                  </a:cubicBezTo>
                  <a:cubicBezTo>
                    <a:pt x="2414" y="13459"/>
                    <a:pt x="3119" y="10716"/>
                    <a:pt x="3166" y="7926"/>
                  </a:cubicBezTo>
                  <a:cubicBezTo>
                    <a:pt x="3182" y="6531"/>
                    <a:pt x="3103" y="5089"/>
                    <a:pt x="2633" y="3772"/>
                  </a:cubicBezTo>
                  <a:cubicBezTo>
                    <a:pt x="2132" y="2424"/>
                    <a:pt x="878" y="1484"/>
                    <a:pt x="360" y="120"/>
                  </a:cubicBezTo>
                  <a:cubicBezTo>
                    <a:pt x="335" y="37"/>
                    <a:pt x="265" y="1"/>
                    <a:pt x="19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4" name="Google Shape;5154;p55"/>
            <p:cNvSpPr/>
            <p:nvPr/>
          </p:nvSpPr>
          <p:spPr>
            <a:xfrm>
              <a:off x="1837487" y="2328286"/>
              <a:ext cx="99985" cy="319558"/>
            </a:xfrm>
            <a:custGeom>
              <a:avLst/>
              <a:gdLst/>
              <a:ahLst/>
              <a:cxnLst/>
              <a:rect l="l" t="t" r="r" b="b"/>
              <a:pathLst>
                <a:path w="4514" h="14427" extrusionOk="0">
                  <a:moveTo>
                    <a:pt x="4317" y="1"/>
                  </a:moveTo>
                  <a:cubicBezTo>
                    <a:pt x="4249" y="1"/>
                    <a:pt x="4179" y="37"/>
                    <a:pt x="4154" y="120"/>
                  </a:cubicBezTo>
                  <a:cubicBezTo>
                    <a:pt x="3684" y="1468"/>
                    <a:pt x="2477" y="2361"/>
                    <a:pt x="1740" y="3553"/>
                  </a:cubicBezTo>
                  <a:cubicBezTo>
                    <a:pt x="1082" y="4587"/>
                    <a:pt x="1035" y="5982"/>
                    <a:pt x="894" y="7158"/>
                  </a:cubicBezTo>
                  <a:cubicBezTo>
                    <a:pt x="580" y="9744"/>
                    <a:pt x="0" y="11938"/>
                    <a:pt x="1301" y="14352"/>
                  </a:cubicBezTo>
                  <a:cubicBezTo>
                    <a:pt x="1330" y="14405"/>
                    <a:pt x="1376" y="14427"/>
                    <a:pt x="1423" y="14427"/>
                  </a:cubicBezTo>
                  <a:cubicBezTo>
                    <a:pt x="1532" y="14427"/>
                    <a:pt x="1649" y="14311"/>
                    <a:pt x="1583" y="14180"/>
                  </a:cubicBezTo>
                  <a:cubicBezTo>
                    <a:pt x="267" y="11735"/>
                    <a:pt x="956" y="9368"/>
                    <a:pt x="1270" y="6750"/>
                  </a:cubicBezTo>
                  <a:cubicBezTo>
                    <a:pt x="1474" y="5089"/>
                    <a:pt x="1818" y="3803"/>
                    <a:pt x="2947" y="2503"/>
                  </a:cubicBezTo>
                  <a:cubicBezTo>
                    <a:pt x="3558" y="1782"/>
                    <a:pt x="4154" y="1108"/>
                    <a:pt x="4467" y="198"/>
                  </a:cubicBezTo>
                  <a:cubicBezTo>
                    <a:pt x="4514" y="78"/>
                    <a:pt x="4417" y="1"/>
                    <a:pt x="431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5" name="Google Shape;5155;p55"/>
            <p:cNvSpPr/>
            <p:nvPr/>
          </p:nvSpPr>
          <p:spPr>
            <a:xfrm>
              <a:off x="1650117" y="2411040"/>
              <a:ext cx="94337" cy="497112"/>
            </a:xfrm>
            <a:custGeom>
              <a:avLst/>
              <a:gdLst/>
              <a:ahLst/>
              <a:cxnLst/>
              <a:rect l="l" t="t" r="r" b="b"/>
              <a:pathLst>
                <a:path w="4259" h="22443" extrusionOk="0">
                  <a:moveTo>
                    <a:pt x="232" y="0"/>
                  </a:moveTo>
                  <a:cubicBezTo>
                    <a:pt x="111" y="0"/>
                    <a:pt x="0" y="167"/>
                    <a:pt x="120" y="287"/>
                  </a:cubicBezTo>
                  <a:cubicBezTo>
                    <a:pt x="1139" y="1321"/>
                    <a:pt x="2425" y="2168"/>
                    <a:pt x="3193" y="3437"/>
                  </a:cubicBezTo>
                  <a:cubicBezTo>
                    <a:pt x="3741" y="4331"/>
                    <a:pt x="3631" y="5381"/>
                    <a:pt x="3584" y="6384"/>
                  </a:cubicBezTo>
                  <a:cubicBezTo>
                    <a:pt x="3537" y="7513"/>
                    <a:pt x="3459" y="8657"/>
                    <a:pt x="3381" y="9801"/>
                  </a:cubicBezTo>
                  <a:cubicBezTo>
                    <a:pt x="3052" y="13955"/>
                    <a:pt x="2769" y="18109"/>
                    <a:pt x="2769" y="22278"/>
                  </a:cubicBezTo>
                  <a:cubicBezTo>
                    <a:pt x="2769" y="22388"/>
                    <a:pt x="2852" y="22443"/>
                    <a:pt x="2934" y="22443"/>
                  </a:cubicBezTo>
                  <a:cubicBezTo>
                    <a:pt x="3016" y="22443"/>
                    <a:pt x="3099" y="22388"/>
                    <a:pt x="3099" y="22278"/>
                  </a:cubicBezTo>
                  <a:cubicBezTo>
                    <a:pt x="3099" y="17607"/>
                    <a:pt x="3506" y="12983"/>
                    <a:pt x="3804" y="8328"/>
                  </a:cubicBezTo>
                  <a:cubicBezTo>
                    <a:pt x="3914" y="6651"/>
                    <a:pt x="4258" y="4832"/>
                    <a:pt x="3475" y="3265"/>
                  </a:cubicBezTo>
                  <a:cubicBezTo>
                    <a:pt x="2816" y="1948"/>
                    <a:pt x="1359" y="1071"/>
                    <a:pt x="340" y="52"/>
                  </a:cubicBezTo>
                  <a:cubicBezTo>
                    <a:pt x="307" y="15"/>
                    <a:pt x="269" y="0"/>
                    <a:pt x="232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6" name="Google Shape;5156;p55"/>
            <p:cNvSpPr/>
            <p:nvPr/>
          </p:nvSpPr>
          <p:spPr>
            <a:xfrm>
              <a:off x="1853457" y="2644682"/>
              <a:ext cx="49306" cy="249963"/>
            </a:xfrm>
            <a:custGeom>
              <a:avLst/>
              <a:gdLst/>
              <a:ahLst/>
              <a:cxnLst/>
              <a:rect l="l" t="t" r="r" b="b"/>
              <a:pathLst>
                <a:path w="2226" h="11285" extrusionOk="0">
                  <a:moveTo>
                    <a:pt x="803" y="1"/>
                  </a:moveTo>
                  <a:cubicBezTo>
                    <a:pt x="704" y="1"/>
                    <a:pt x="605" y="80"/>
                    <a:pt x="643" y="194"/>
                  </a:cubicBezTo>
                  <a:cubicBezTo>
                    <a:pt x="1912" y="3799"/>
                    <a:pt x="0" y="7529"/>
                    <a:pt x="1082" y="11166"/>
                  </a:cubicBezTo>
                  <a:cubicBezTo>
                    <a:pt x="1107" y="11249"/>
                    <a:pt x="1174" y="11285"/>
                    <a:pt x="1241" y="11285"/>
                  </a:cubicBezTo>
                  <a:cubicBezTo>
                    <a:pt x="1337" y="11285"/>
                    <a:pt x="1432" y="11208"/>
                    <a:pt x="1395" y="11087"/>
                  </a:cubicBezTo>
                  <a:cubicBezTo>
                    <a:pt x="314" y="7451"/>
                    <a:pt x="2226" y="3720"/>
                    <a:pt x="956" y="115"/>
                  </a:cubicBezTo>
                  <a:cubicBezTo>
                    <a:pt x="932" y="35"/>
                    <a:pt x="867" y="1"/>
                    <a:pt x="803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7" name="Google Shape;5157;p55"/>
            <p:cNvSpPr/>
            <p:nvPr/>
          </p:nvSpPr>
          <p:spPr>
            <a:xfrm>
              <a:off x="1792699" y="2742875"/>
              <a:ext cx="30213" cy="167277"/>
            </a:xfrm>
            <a:custGeom>
              <a:avLst/>
              <a:gdLst/>
              <a:ahLst/>
              <a:cxnLst/>
              <a:rect l="l" t="t" r="r" b="b"/>
              <a:pathLst>
                <a:path w="1364" h="7552" extrusionOk="0">
                  <a:moveTo>
                    <a:pt x="1205" y="1"/>
                  </a:moveTo>
                  <a:cubicBezTo>
                    <a:pt x="1125" y="1"/>
                    <a:pt x="1043" y="55"/>
                    <a:pt x="1035" y="165"/>
                  </a:cubicBezTo>
                  <a:cubicBezTo>
                    <a:pt x="972" y="1309"/>
                    <a:pt x="329" y="2281"/>
                    <a:pt x="204" y="3410"/>
                  </a:cubicBezTo>
                  <a:cubicBezTo>
                    <a:pt x="63" y="4758"/>
                    <a:pt x="0" y="6106"/>
                    <a:pt x="251" y="7438"/>
                  </a:cubicBezTo>
                  <a:cubicBezTo>
                    <a:pt x="269" y="7518"/>
                    <a:pt x="328" y="7552"/>
                    <a:pt x="390" y="7552"/>
                  </a:cubicBezTo>
                  <a:cubicBezTo>
                    <a:pt x="488" y="7552"/>
                    <a:pt x="593" y="7468"/>
                    <a:pt x="564" y="7344"/>
                  </a:cubicBezTo>
                  <a:cubicBezTo>
                    <a:pt x="298" y="5980"/>
                    <a:pt x="329" y="4444"/>
                    <a:pt x="612" y="3065"/>
                  </a:cubicBezTo>
                  <a:cubicBezTo>
                    <a:pt x="815" y="2077"/>
                    <a:pt x="1301" y="1200"/>
                    <a:pt x="1364" y="165"/>
                  </a:cubicBezTo>
                  <a:cubicBezTo>
                    <a:pt x="1364" y="55"/>
                    <a:pt x="1285" y="1"/>
                    <a:pt x="1205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8" name="Google Shape;5158;p55"/>
            <p:cNvSpPr/>
            <p:nvPr/>
          </p:nvSpPr>
          <p:spPr>
            <a:xfrm>
              <a:off x="1821162" y="2795083"/>
              <a:ext cx="10787" cy="107272"/>
            </a:xfrm>
            <a:custGeom>
              <a:avLst/>
              <a:gdLst/>
              <a:ahLst/>
              <a:cxnLst/>
              <a:rect l="l" t="t" r="r" b="b"/>
              <a:pathLst>
                <a:path w="487" h="4843" extrusionOk="0">
                  <a:moveTo>
                    <a:pt x="151" y="1"/>
                  </a:moveTo>
                  <a:cubicBezTo>
                    <a:pt x="72" y="1"/>
                    <a:pt x="1" y="52"/>
                    <a:pt x="16" y="159"/>
                  </a:cubicBezTo>
                  <a:cubicBezTo>
                    <a:pt x="173" y="1664"/>
                    <a:pt x="95" y="3169"/>
                    <a:pt x="95" y="4689"/>
                  </a:cubicBezTo>
                  <a:cubicBezTo>
                    <a:pt x="95" y="4791"/>
                    <a:pt x="177" y="4842"/>
                    <a:pt x="259" y="4842"/>
                  </a:cubicBezTo>
                  <a:cubicBezTo>
                    <a:pt x="341" y="4842"/>
                    <a:pt x="424" y="4791"/>
                    <a:pt x="424" y="4689"/>
                  </a:cubicBezTo>
                  <a:cubicBezTo>
                    <a:pt x="424" y="3169"/>
                    <a:pt x="486" y="1664"/>
                    <a:pt x="330" y="159"/>
                  </a:cubicBezTo>
                  <a:cubicBezTo>
                    <a:pt x="322" y="56"/>
                    <a:pt x="232" y="1"/>
                    <a:pt x="151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9" name="Google Shape;5159;p55"/>
            <p:cNvSpPr/>
            <p:nvPr/>
          </p:nvSpPr>
          <p:spPr>
            <a:xfrm>
              <a:off x="1757546" y="2719705"/>
              <a:ext cx="16413" cy="203824"/>
            </a:xfrm>
            <a:custGeom>
              <a:avLst/>
              <a:gdLst/>
              <a:ahLst/>
              <a:cxnLst/>
              <a:rect l="l" t="t" r="r" b="b"/>
              <a:pathLst>
                <a:path w="741" h="9202" extrusionOk="0">
                  <a:moveTo>
                    <a:pt x="205" y="0"/>
                  </a:moveTo>
                  <a:cubicBezTo>
                    <a:pt x="110" y="0"/>
                    <a:pt x="1" y="84"/>
                    <a:pt x="20" y="208"/>
                  </a:cubicBezTo>
                  <a:cubicBezTo>
                    <a:pt x="412" y="3139"/>
                    <a:pt x="365" y="6086"/>
                    <a:pt x="349" y="9048"/>
                  </a:cubicBezTo>
                  <a:cubicBezTo>
                    <a:pt x="349" y="9150"/>
                    <a:pt x="431" y="9201"/>
                    <a:pt x="514" y="9201"/>
                  </a:cubicBezTo>
                  <a:cubicBezTo>
                    <a:pt x="596" y="9201"/>
                    <a:pt x="678" y="9150"/>
                    <a:pt x="678" y="9048"/>
                  </a:cubicBezTo>
                  <a:cubicBezTo>
                    <a:pt x="694" y="6055"/>
                    <a:pt x="741" y="3076"/>
                    <a:pt x="333" y="114"/>
                  </a:cubicBezTo>
                  <a:cubicBezTo>
                    <a:pt x="321" y="34"/>
                    <a:pt x="266" y="0"/>
                    <a:pt x="20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0" name="Google Shape;5160;p55"/>
            <p:cNvSpPr/>
            <p:nvPr/>
          </p:nvSpPr>
          <p:spPr>
            <a:xfrm>
              <a:off x="1574319" y="1978887"/>
              <a:ext cx="68754" cy="59384"/>
            </a:xfrm>
            <a:custGeom>
              <a:avLst/>
              <a:gdLst/>
              <a:ahLst/>
              <a:cxnLst/>
              <a:rect l="l" t="t" r="r" b="b"/>
              <a:pathLst>
                <a:path w="3104" h="2681" extrusionOk="0">
                  <a:moveTo>
                    <a:pt x="1364" y="2681"/>
                  </a:moveTo>
                  <a:cubicBezTo>
                    <a:pt x="533" y="2681"/>
                    <a:pt x="47" y="2257"/>
                    <a:pt x="31" y="1489"/>
                  </a:cubicBezTo>
                  <a:cubicBezTo>
                    <a:pt x="0" y="659"/>
                    <a:pt x="627" y="0"/>
                    <a:pt x="1411" y="32"/>
                  </a:cubicBezTo>
                  <a:cubicBezTo>
                    <a:pt x="2524" y="79"/>
                    <a:pt x="3057" y="455"/>
                    <a:pt x="3072" y="1223"/>
                  </a:cubicBezTo>
                  <a:cubicBezTo>
                    <a:pt x="3104" y="1928"/>
                    <a:pt x="2210" y="2681"/>
                    <a:pt x="1364" y="26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1" name="Google Shape;5161;p55"/>
            <p:cNvSpPr/>
            <p:nvPr/>
          </p:nvSpPr>
          <p:spPr>
            <a:xfrm>
              <a:off x="1891999" y="2009786"/>
              <a:ext cx="55907" cy="53138"/>
            </a:xfrm>
            <a:custGeom>
              <a:avLst/>
              <a:gdLst/>
              <a:ahLst/>
              <a:cxnLst/>
              <a:rect l="l" t="t" r="r" b="b"/>
              <a:pathLst>
                <a:path w="2524" h="2399" extrusionOk="0">
                  <a:moveTo>
                    <a:pt x="31" y="1003"/>
                  </a:moveTo>
                  <a:cubicBezTo>
                    <a:pt x="47" y="392"/>
                    <a:pt x="549" y="0"/>
                    <a:pt x="1270" y="32"/>
                  </a:cubicBezTo>
                  <a:cubicBezTo>
                    <a:pt x="2022" y="79"/>
                    <a:pt x="2508" y="486"/>
                    <a:pt x="2524" y="1050"/>
                  </a:cubicBezTo>
                  <a:cubicBezTo>
                    <a:pt x="2524" y="1709"/>
                    <a:pt x="1850" y="2398"/>
                    <a:pt x="1238" y="2367"/>
                  </a:cubicBezTo>
                  <a:cubicBezTo>
                    <a:pt x="517" y="2320"/>
                    <a:pt x="0" y="1756"/>
                    <a:pt x="31" y="10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2" name="Google Shape;5162;p55"/>
            <p:cNvSpPr/>
            <p:nvPr/>
          </p:nvSpPr>
          <p:spPr>
            <a:xfrm>
              <a:off x="1552080" y="2506951"/>
              <a:ext cx="62862" cy="54888"/>
            </a:xfrm>
            <a:custGeom>
              <a:avLst/>
              <a:gdLst/>
              <a:ahLst/>
              <a:cxnLst/>
              <a:rect l="l" t="t" r="r" b="b"/>
              <a:pathLst>
                <a:path w="2838" h="2478" extrusionOk="0">
                  <a:moveTo>
                    <a:pt x="2524" y="126"/>
                  </a:moveTo>
                  <a:cubicBezTo>
                    <a:pt x="2634" y="455"/>
                    <a:pt x="2775" y="738"/>
                    <a:pt x="2807" y="1020"/>
                  </a:cubicBezTo>
                  <a:cubicBezTo>
                    <a:pt x="2838" y="1474"/>
                    <a:pt x="2681" y="1882"/>
                    <a:pt x="2242" y="2148"/>
                  </a:cubicBezTo>
                  <a:cubicBezTo>
                    <a:pt x="1662" y="2477"/>
                    <a:pt x="1051" y="2430"/>
                    <a:pt x="565" y="2070"/>
                  </a:cubicBezTo>
                  <a:cubicBezTo>
                    <a:pt x="283" y="1866"/>
                    <a:pt x="95" y="1396"/>
                    <a:pt x="64" y="1035"/>
                  </a:cubicBezTo>
                  <a:cubicBezTo>
                    <a:pt x="1" y="550"/>
                    <a:pt x="565" y="79"/>
                    <a:pt x="1208" y="32"/>
                  </a:cubicBezTo>
                  <a:cubicBezTo>
                    <a:pt x="1631" y="1"/>
                    <a:pt x="2070" y="79"/>
                    <a:pt x="2524" y="1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3" name="Google Shape;5163;p55"/>
            <p:cNvSpPr/>
            <p:nvPr/>
          </p:nvSpPr>
          <p:spPr>
            <a:xfrm>
              <a:off x="1975661" y="2137904"/>
              <a:ext cx="64944" cy="50701"/>
            </a:xfrm>
            <a:custGeom>
              <a:avLst/>
              <a:gdLst/>
              <a:ahLst/>
              <a:cxnLst/>
              <a:rect l="l" t="t" r="r" b="b"/>
              <a:pathLst>
                <a:path w="2932" h="2289" extrusionOk="0">
                  <a:moveTo>
                    <a:pt x="1474" y="2257"/>
                  </a:moveTo>
                  <a:cubicBezTo>
                    <a:pt x="722" y="2257"/>
                    <a:pt x="220" y="1881"/>
                    <a:pt x="95" y="1285"/>
                  </a:cubicBezTo>
                  <a:cubicBezTo>
                    <a:pt x="1" y="784"/>
                    <a:pt x="455" y="173"/>
                    <a:pt x="1160" y="63"/>
                  </a:cubicBezTo>
                  <a:cubicBezTo>
                    <a:pt x="1599" y="0"/>
                    <a:pt x="2195" y="31"/>
                    <a:pt x="2524" y="282"/>
                  </a:cubicBezTo>
                  <a:cubicBezTo>
                    <a:pt x="2932" y="564"/>
                    <a:pt x="2838" y="1160"/>
                    <a:pt x="2618" y="1615"/>
                  </a:cubicBezTo>
                  <a:cubicBezTo>
                    <a:pt x="2383" y="2116"/>
                    <a:pt x="1960" y="2289"/>
                    <a:pt x="1474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4" name="Google Shape;5164;p55"/>
            <p:cNvSpPr/>
            <p:nvPr/>
          </p:nvSpPr>
          <p:spPr>
            <a:xfrm>
              <a:off x="1461131" y="2460081"/>
              <a:ext cx="59384" cy="55574"/>
            </a:xfrm>
            <a:custGeom>
              <a:avLst/>
              <a:gdLst/>
              <a:ahLst/>
              <a:cxnLst/>
              <a:rect l="l" t="t" r="r" b="b"/>
              <a:pathLst>
                <a:path w="2681" h="2509" extrusionOk="0">
                  <a:moveTo>
                    <a:pt x="1333" y="2477"/>
                  </a:moveTo>
                  <a:cubicBezTo>
                    <a:pt x="659" y="2509"/>
                    <a:pt x="94" y="1929"/>
                    <a:pt x="47" y="1176"/>
                  </a:cubicBezTo>
                  <a:cubicBezTo>
                    <a:pt x="0" y="628"/>
                    <a:pt x="549" y="79"/>
                    <a:pt x="1191" y="48"/>
                  </a:cubicBezTo>
                  <a:cubicBezTo>
                    <a:pt x="1975" y="1"/>
                    <a:pt x="2649" y="612"/>
                    <a:pt x="2681" y="1365"/>
                  </a:cubicBezTo>
                  <a:cubicBezTo>
                    <a:pt x="2681" y="1897"/>
                    <a:pt x="2007" y="2446"/>
                    <a:pt x="1333" y="2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5" name="Google Shape;5165;p55"/>
            <p:cNvSpPr/>
            <p:nvPr/>
          </p:nvSpPr>
          <p:spPr>
            <a:xfrm>
              <a:off x="1949966" y="2462163"/>
              <a:ext cx="55929" cy="51765"/>
            </a:xfrm>
            <a:custGeom>
              <a:avLst/>
              <a:gdLst/>
              <a:ahLst/>
              <a:cxnLst/>
              <a:rect l="l" t="t" r="r" b="b"/>
              <a:pathLst>
                <a:path w="2525" h="2337" extrusionOk="0">
                  <a:moveTo>
                    <a:pt x="1098" y="2305"/>
                  </a:moveTo>
                  <a:cubicBezTo>
                    <a:pt x="471" y="2289"/>
                    <a:pt x="1" y="1819"/>
                    <a:pt x="16" y="1255"/>
                  </a:cubicBezTo>
                  <a:cubicBezTo>
                    <a:pt x="32" y="597"/>
                    <a:pt x="675" y="1"/>
                    <a:pt x="1349" y="17"/>
                  </a:cubicBezTo>
                  <a:cubicBezTo>
                    <a:pt x="2085" y="48"/>
                    <a:pt x="2524" y="471"/>
                    <a:pt x="2477" y="1114"/>
                  </a:cubicBezTo>
                  <a:cubicBezTo>
                    <a:pt x="2430" y="1788"/>
                    <a:pt x="1803" y="2336"/>
                    <a:pt x="1098" y="2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6" name="Google Shape;5166;p55"/>
            <p:cNvSpPr/>
            <p:nvPr/>
          </p:nvSpPr>
          <p:spPr>
            <a:xfrm>
              <a:off x="1554517" y="2202827"/>
              <a:ext cx="54179" cy="50015"/>
            </a:xfrm>
            <a:custGeom>
              <a:avLst/>
              <a:gdLst/>
              <a:ahLst/>
              <a:cxnLst/>
              <a:rect l="l" t="t" r="r" b="b"/>
              <a:pathLst>
                <a:path w="2446" h="2258" extrusionOk="0">
                  <a:moveTo>
                    <a:pt x="1192" y="2257"/>
                  </a:moveTo>
                  <a:cubicBezTo>
                    <a:pt x="408" y="2242"/>
                    <a:pt x="1" y="1881"/>
                    <a:pt x="16" y="1238"/>
                  </a:cubicBezTo>
                  <a:cubicBezTo>
                    <a:pt x="48" y="580"/>
                    <a:pt x="565" y="0"/>
                    <a:pt x="1082" y="16"/>
                  </a:cubicBezTo>
                  <a:cubicBezTo>
                    <a:pt x="1725" y="47"/>
                    <a:pt x="2446" y="721"/>
                    <a:pt x="2446" y="1285"/>
                  </a:cubicBezTo>
                  <a:cubicBezTo>
                    <a:pt x="2446" y="1850"/>
                    <a:pt x="1929" y="2257"/>
                    <a:pt x="1192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7" name="Google Shape;5167;p55"/>
            <p:cNvSpPr/>
            <p:nvPr/>
          </p:nvSpPr>
          <p:spPr>
            <a:xfrm>
              <a:off x="1434728" y="2192748"/>
              <a:ext cx="54888" cy="47246"/>
            </a:xfrm>
            <a:custGeom>
              <a:avLst/>
              <a:gdLst/>
              <a:ahLst/>
              <a:cxnLst/>
              <a:rect l="l" t="t" r="r" b="b"/>
              <a:pathLst>
                <a:path w="2478" h="2133" extrusionOk="0">
                  <a:moveTo>
                    <a:pt x="1098" y="2117"/>
                  </a:moveTo>
                  <a:cubicBezTo>
                    <a:pt x="456" y="2101"/>
                    <a:pt x="1" y="1631"/>
                    <a:pt x="32" y="1067"/>
                  </a:cubicBezTo>
                  <a:cubicBezTo>
                    <a:pt x="64" y="455"/>
                    <a:pt x="675" y="1"/>
                    <a:pt x="1412" y="32"/>
                  </a:cubicBezTo>
                  <a:cubicBezTo>
                    <a:pt x="2101" y="63"/>
                    <a:pt x="2478" y="440"/>
                    <a:pt x="2430" y="1082"/>
                  </a:cubicBezTo>
                  <a:cubicBezTo>
                    <a:pt x="2383" y="1740"/>
                    <a:pt x="1882" y="2132"/>
                    <a:pt x="1098" y="21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8" name="Google Shape;5168;p55"/>
            <p:cNvSpPr/>
            <p:nvPr/>
          </p:nvSpPr>
          <p:spPr>
            <a:xfrm>
              <a:off x="1808669" y="1812914"/>
              <a:ext cx="55574" cy="55574"/>
            </a:xfrm>
            <a:custGeom>
              <a:avLst/>
              <a:gdLst/>
              <a:ahLst/>
              <a:cxnLst/>
              <a:rect l="l" t="t" r="r" b="b"/>
              <a:pathLst>
                <a:path w="2509" h="2509" extrusionOk="0">
                  <a:moveTo>
                    <a:pt x="1097" y="2509"/>
                  </a:moveTo>
                  <a:cubicBezTo>
                    <a:pt x="423" y="2509"/>
                    <a:pt x="141" y="2086"/>
                    <a:pt x="79" y="1333"/>
                  </a:cubicBezTo>
                  <a:cubicBezTo>
                    <a:pt x="0" y="550"/>
                    <a:pt x="800" y="48"/>
                    <a:pt x="1333" y="32"/>
                  </a:cubicBezTo>
                  <a:cubicBezTo>
                    <a:pt x="1975" y="1"/>
                    <a:pt x="2508" y="612"/>
                    <a:pt x="2477" y="1286"/>
                  </a:cubicBezTo>
                  <a:cubicBezTo>
                    <a:pt x="2445" y="1945"/>
                    <a:pt x="1803" y="2509"/>
                    <a:pt x="1097" y="25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10" name="Google Shape;5210;p55"/>
          <p:cNvSpPr/>
          <p:nvPr/>
        </p:nvSpPr>
        <p:spPr>
          <a:xfrm>
            <a:off x="10871737" y="2619739"/>
            <a:ext cx="95391" cy="74400"/>
          </a:xfrm>
          <a:custGeom>
            <a:avLst/>
            <a:gdLst/>
            <a:ahLst/>
            <a:cxnLst/>
            <a:rect l="l" t="t" r="r" b="b"/>
            <a:pathLst>
              <a:path w="2854" h="2226" extrusionOk="0">
                <a:moveTo>
                  <a:pt x="1427" y="0"/>
                </a:moveTo>
                <a:cubicBezTo>
                  <a:pt x="0" y="0"/>
                  <a:pt x="0" y="2226"/>
                  <a:pt x="1427" y="2226"/>
                </a:cubicBezTo>
                <a:cubicBezTo>
                  <a:pt x="2853" y="2226"/>
                  <a:pt x="2853" y="0"/>
                  <a:pt x="1427" y="0"/>
                </a:cubicBezTo>
                <a:close/>
              </a:path>
            </a:pathLst>
          </a:custGeom>
          <a:solidFill>
            <a:srgbClr val="FBDF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11" name="Google Shape;5211;p55"/>
          <p:cNvSpPr/>
          <p:nvPr/>
        </p:nvSpPr>
        <p:spPr>
          <a:xfrm>
            <a:off x="10485317" y="4462323"/>
            <a:ext cx="106577" cy="83164"/>
          </a:xfrm>
          <a:custGeom>
            <a:avLst/>
            <a:gdLst/>
            <a:ahLst/>
            <a:cxnLst/>
            <a:rect l="l" t="t" r="r" b="b"/>
            <a:pathLst>
              <a:path w="2854" h="2227" extrusionOk="0">
                <a:moveTo>
                  <a:pt x="1427" y="0"/>
                </a:moveTo>
                <a:cubicBezTo>
                  <a:pt x="0" y="0"/>
                  <a:pt x="0" y="2226"/>
                  <a:pt x="1427" y="2226"/>
                </a:cubicBezTo>
                <a:cubicBezTo>
                  <a:pt x="2853" y="2226"/>
                  <a:pt x="2853" y="0"/>
                  <a:pt x="14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222" name="Google Shape;5222;p55"/>
          <p:cNvGrpSpPr/>
          <p:nvPr/>
        </p:nvGrpSpPr>
        <p:grpSpPr>
          <a:xfrm>
            <a:off x="564587" y="-30339"/>
            <a:ext cx="2089764" cy="2480449"/>
            <a:chOff x="2773161" y="2315882"/>
            <a:chExt cx="1239480" cy="1471203"/>
          </a:xfrm>
        </p:grpSpPr>
        <p:sp>
          <p:nvSpPr>
            <p:cNvPr id="5223" name="Google Shape;5223;p55"/>
            <p:cNvSpPr/>
            <p:nvPr/>
          </p:nvSpPr>
          <p:spPr>
            <a:xfrm>
              <a:off x="2927659" y="2468764"/>
              <a:ext cx="512817" cy="450332"/>
            </a:xfrm>
            <a:custGeom>
              <a:avLst/>
              <a:gdLst/>
              <a:ahLst/>
              <a:cxnLst/>
              <a:rect l="l" t="t" r="r" b="b"/>
              <a:pathLst>
                <a:path w="23152" h="20331" extrusionOk="0">
                  <a:moveTo>
                    <a:pt x="23057" y="11020"/>
                  </a:moveTo>
                  <a:cubicBezTo>
                    <a:pt x="22854" y="14264"/>
                    <a:pt x="21271" y="16710"/>
                    <a:pt x="18575" y="18387"/>
                  </a:cubicBezTo>
                  <a:cubicBezTo>
                    <a:pt x="16600" y="19609"/>
                    <a:pt x="14421" y="20330"/>
                    <a:pt x="12038" y="20205"/>
                  </a:cubicBezTo>
                  <a:cubicBezTo>
                    <a:pt x="11145" y="20158"/>
                    <a:pt x="10252" y="20205"/>
                    <a:pt x="9358" y="20189"/>
                  </a:cubicBezTo>
                  <a:cubicBezTo>
                    <a:pt x="7085" y="20158"/>
                    <a:pt x="5001" y="19500"/>
                    <a:pt x="3229" y="18073"/>
                  </a:cubicBezTo>
                  <a:cubicBezTo>
                    <a:pt x="2650" y="17619"/>
                    <a:pt x="2085" y="17039"/>
                    <a:pt x="1740" y="16396"/>
                  </a:cubicBezTo>
                  <a:cubicBezTo>
                    <a:pt x="1176" y="15330"/>
                    <a:pt x="690" y="14217"/>
                    <a:pt x="361" y="13073"/>
                  </a:cubicBezTo>
                  <a:cubicBezTo>
                    <a:pt x="1" y="11772"/>
                    <a:pt x="1" y="10408"/>
                    <a:pt x="267" y="9076"/>
                  </a:cubicBezTo>
                  <a:cubicBezTo>
                    <a:pt x="455" y="8151"/>
                    <a:pt x="800" y="7242"/>
                    <a:pt x="1129" y="6333"/>
                  </a:cubicBezTo>
                  <a:cubicBezTo>
                    <a:pt x="1458" y="5471"/>
                    <a:pt x="1819" y="4609"/>
                    <a:pt x="2273" y="3810"/>
                  </a:cubicBezTo>
                  <a:cubicBezTo>
                    <a:pt x="3167" y="2258"/>
                    <a:pt x="4593" y="1333"/>
                    <a:pt x="6239" y="706"/>
                  </a:cubicBezTo>
                  <a:cubicBezTo>
                    <a:pt x="8151" y="1"/>
                    <a:pt x="10158" y="16"/>
                    <a:pt x="12148" y="126"/>
                  </a:cubicBezTo>
                  <a:cubicBezTo>
                    <a:pt x="13057" y="189"/>
                    <a:pt x="13982" y="471"/>
                    <a:pt x="14844" y="784"/>
                  </a:cubicBezTo>
                  <a:cubicBezTo>
                    <a:pt x="16302" y="1286"/>
                    <a:pt x="17838" y="1647"/>
                    <a:pt x="19045" y="2681"/>
                  </a:cubicBezTo>
                  <a:cubicBezTo>
                    <a:pt x="20220" y="3700"/>
                    <a:pt x="21365" y="4750"/>
                    <a:pt x="22117" y="6129"/>
                  </a:cubicBezTo>
                  <a:cubicBezTo>
                    <a:pt x="22932" y="7650"/>
                    <a:pt x="23152" y="9311"/>
                    <a:pt x="23057" y="110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4" name="Google Shape;5224;p55"/>
            <p:cNvSpPr/>
            <p:nvPr/>
          </p:nvSpPr>
          <p:spPr>
            <a:xfrm>
              <a:off x="3091195" y="2654871"/>
              <a:ext cx="53470" cy="41332"/>
            </a:xfrm>
            <a:custGeom>
              <a:avLst/>
              <a:gdLst/>
              <a:ahLst/>
              <a:cxnLst/>
              <a:rect l="l" t="t" r="r" b="b"/>
              <a:pathLst>
                <a:path w="2414" h="1866" extrusionOk="0">
                  <a:moveTo>
                    <a:pt x="1207" y="0"/>
                  </a:moveTo>
                  <a:cubicBezTo>
                    <a:pt x="0" y="0"/>
                    <a:pt x="0" y="1865"/>
                    <a:pt x="1207" y="1865"/>
                  </a:cubicBezTo>
                  <a:cubicBezTo>
                    <a:pt x="2414" y="1865"/>
                    <a:pt x="2414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5" name="Google Shape;5225;p55"/>
            <p:cNvSpPr/>
            <p:nvPr/>
          </p:nvSpPr>
          <p:spPr>
            <a:xfrm>
              <a:off x="3226246" y="2653830"/>
              <a:ext cx="53138" cy="41686"/>
            </a:xfrm>
            <a:custGeom>
              <a:avLst/>
              <a:gdLst/>
              <a:ahLst/>
              <a:cxnLst/>
              <a:rect l="l" t="t" r="r" b="b"/>
              <a:pathLst>
                <a:path w="2399" h="1882" extrusionOk="0">
                  <a:moveTo>
                    <a:pt x="1192" y="0"/>
                  </a:moveTo>
                  <a:cubicBezTo>
                    <a:pt x="0" y="0"/>
                    <a:pt x="0" y="1881"/>
                    <a:pt x="1192" y="1881"/>
                  </a:cubicBezTo>
                  <a:cubicBezTo>
                    <a:pt x="2399" y="1881"/>
                    <a:pt x="2399" y="0"/>
                    <a:pt x="1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6" name="Google Shape;5226;p55"/>
            <p:cNvSpPr/>
            <p:nvPr/>
          </p:nvSpPr>
          <p:spPr>
            <a:xfrm>
              <a:off x="3142052" y="2705285"/>
              <a:ext cx="92897" cy="62773"/>
            </a:xfrm>
            <a:custGeom>
              <a:avLst/>
              <a:gdLst/>
              <a:ahLst/>
              <a:cxnLst/>
              <a:rect l="l" t="t" r="r" b="b"/>
              <a:pathLst>
                <a:path w="4194" h="2834" extrusionOk="0">
                  <a:moveTo>
                    <a:pt x="3843" y="1"/>
                  </a:moveTo>
                  <a:cubicBezTo>
                    <a:pt x="3664" y="1"/>
                    <a:pt x="3480" y="115"/>
                    <a:pt x="3472" y="342"/>
                  </a:cubicBezTo>
                  <a:cubicBezTo>
                    <a:pt x="3425" y="1063"/>
                    <a:pt x="3300" y="1862"/>
                    <a:pt x="2501" y="2082"/>
                  </a:cubicBezTo>
                  <a:cubicBezTo>
                    <a:pt x="2364" y="2121"/>
                    <a:pt x="2233" y="2139"/>
                    <a:pt x="2109" y="2139"/>
                  </a:cubicBezTo>
                  <a:cubicBezTo>
                    <a:pt x="1292" y="2139"/>
                    <a:pt x="757" y="1346"/>
                    <a:pt x="729" y="530"/>
                  </a:cubicBezTo>
                  <a:cubicBezTo>
                    <a:pt x="721" y="303"/>
                    <a:pt x="537" y="189"/>
                    <a:pt x="357" y="189"/>
                  </a:cubicBezTo>
                  <a:cubicBezTo>
                    <a:pt x="177" y="189"/>
                    <a:pt x="0" y="303"/>
                    <a:pt x="8" y="530"/>
                  </a:cubicBezTo>
                  <a:cubicBezTo>
                    <a:pt x="55" y="1862"/>
                    <a:pt x="902" y="2834"/>
                    <a:pt x="2250" y="2834"/>
                  </a:cubicBezTo>
                  <a:cubicBezTo>
                    <a:pt x="3660" y="2834"/>
                    <a:pt x="4115" y="1517"/>
                    <a:pt x="4178" y="342"/>
                  </a:cubicBezTo>
                  <a:cubicBezTo>
                    <a:pt x="4193" y="115"/>
                    <a:pt x="4021" y="1"/>
                    <a:pt x="38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7" name="Google Shape;5227;p55"/>
            <p:cNvSpPr/>
            <p:nvPr/>
          </p:nvSpPr>
          <p:spPr>
            <a:xfrm>
              <a:off x="3058900" y="2716316"/>
              <a:ext cx="62175" cy="40645"/>
            </a:xfrm>
            <a:custGeom>
              <a:avLst/>
              <a:gdLst/>
              <a:ahLst/>
              <a:cxnLst/>
              <a:rect l="l" t="t" r="r" b="b"/>
              <a:pathLst>
                <a:path w="2807" h="1835" extrusionOk="0">
                  <a:moveTo>
                    <a:pt x="2790" y="972"/>
                  </a:moveTo>
                  <a:cubicBezTo>
                    <a:pt x="2775" y="1458"/>
                    <a:pt x="2132" y="1834"/>
                    <a:pt x="1364" y="1803"/>
                  </a:cubicBezTo>
                  <a:cubicBezTo>
                    <a:pt x="596" y="1772"/>
                    <a:pt x="0" y="1349"/>
                    <a:pt x="16" y="847"/>
                  </a:cubicBezTo>
                  <a:cubicBezTo>
                    <a:pt x="32" y="361"/>
                    <a:pt x="674" y="1"/>
                    <a:pt x="1442" y="32"/>
                  </a:cubicBezTo>
                  <a:cubicBezTo>
                    <a:pt x="2211" y="63"/>
                    <a:pt x="2806" y="471"/>
                    <a:pt x="2790" y="9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8" name="Google Shape;5228;p55"/>
            <p:cNvSpPr/>
            <p:nvPr/>
          </p:nvSpPr>
          <p:spPr>
            <a:xfrm>
              <a:off x="3243257" y="2723604"/>
              <a:ext cx="62175" cy="40645"/>
            </a:xfrm>
            <a:custGeom>
              <a:avLst/>
              <a:gdLst/>
              <a:ahLst/>
              <a:cxnLst/>
              <a:rect l="l" t="t" r="r" b="b"/>
              <a:pathLst>
                <a:path w="2807" h="1835" extrusionOk="0">
                  <a:moveTo>
                    <a:pt x="2791" y="972"/>
                  </a:moveTo>
                  <a:cubicBezTo>
                    <a:pt x="2775" y="1474"/>
                    <a:pt x="2132" y="1835"/>
                    <a:pt x="1364" y="1803"/>
                  </a:cubicBezTo>
                  <a:cubicBezTo>
                    <a:pt x="596" y="1772"/>
                    <a:pt x="1" y="1349"/>
                    <a:pt x="16" y="863"/>
                  </a:cubicBezTo>
                  <a:cubicBezTo>
                    <a:pt x="32" y="377"/>
                    <a:pt x="675" y="1"/>
                    <a:pt x="1443" y="32"/>
                  </a:cubicBezTo>
                  <a:cubicBezTo>
                    <a:pt x="2211" y="63"/>
                    <a:pt x="2806" y="487"/>
                    <a:pt x="2791" y="9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9" name="Google Shape;5229;p55"/>
            <p:cNvSpPr/>
            <p:nvPr/>
          </p:nvSpPr>
          <p:spPr>
            <a:xfrm>
              <a:off x="3138929" y="2315882"/>
              <a:ext cx="76218" cy="289877"/>
            </a:xfrm>
            <a:custGeom>
              <a:avLst/>
              <a:gdLst/>
              <a:ahLst/>
              <a:cxnLst/>
              <a:rect l="l" t="t" r="r" b="b"/>
              <a:pathLst>
                <a:path w="3441" h="13087" extrusionOk="0">
                  <a:moveTo>
                    <a:pt x="1465" y="0"/>
                  </a:moveTo>
                  <a:cubicBezTo>
                    <a:pt x="746" y="0"/>
                    <a:pt x="79" y="455"/>
                    <a:pt x="181" y="1370"/>
                  </a:cubicBezTo>
                  <a:cubicBezTo>
                    <a:pt x="572" y="4818"/>
                    <a:pt x="196" y="8251"/>
                    <a:pt x="40" y="11699"/>
                  </a:cubicBezTo>
                  <a:cubicBezTo>
                    <a:pt x="0" y="12624"/>
                    <a:pt x="698" y="13086"/>
                    <a:pt x="1417" y="13086"/>
                  </a:cubicBezTo>
                  <a:cubicBezTo>
                    <a:pt x="2136" y="13086"/>
                    <a:pt x="2877" y="12624"/>
                    <a:pt x="2924" y="11699"/>
                  </a:cubicBezTo>
                  <a:cubicBezTo>
                    <a:pt x="3065" y="8251"/>
                    <a:pt x="3441" y="4818"/>
                    <a:pt x="3065" y="1370"/>
                  </a:cubicBezTo>
                  <a:cubicBezTo>
                    <a:pt x="2963" y="459"/>
                    <a:pt x="2188" y="0"/>
                    <a:pt x="14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0" name="Google Shape;5230;p55"/>
            <p:cNvSpPr/>
            <p:nvPr/>
          </p:nvSpPr>
          <p:spPr>
            <a:xfrm>
              <a:off x="3132683" y="2851411"/>
              <a:ext cx="71544" cy="209650"/>
            </a:xfrm>
            <a:custGeom>
              <a:avLst/>
              <a:gdLst/>
              <a:ahLst/>
              <a:cxnLst/>
              <a:rect l="l" t="t" r="r" b="b"/>
              <a:pathLst>
                <a:path w="3230" h="9465" extrusionOk="0">
                  <a:moveTo>
                    <a:pt x="1813" y="1"/>
                  </a:moveTo>
                  <a:cubicBezTo>
                    <a:pt x="1093" y="1"/>
                    <a:pt x="353" y="467"/>
                    <a:pt x="322" y="1394"/>
                  </a:cubicBezTo>
                  <a:cubicBezTo>
                    <a:pt x="228" y="3620"/>
                    <a:pt x="133" y="5845"/>
                    <a:pt x="39" y="8071"/>
                  </a:cubicBezTo>
                  <a:cubicBezTo>
                    <a:pt x="0" y="9002"/>
                    <a:pt x="699" y="9464"/>
                    <a:pt x="1416" y="9464"/>
                  </a:cubicBezTo>
                  <a:cubicBezTo>
                    <a:pt x="2137" y="9464"/>
                    <a:pt x="2876" y="8998"/>
                    <a:pt x="2908" y="8071"/>
                  </a:cubicBezTo>
                  <a:cubicBezTo>
                    <a:pt x="3002" y="5845"/>
                    <a:pt x="3096" y="3620"/>
                    <a:pt x="3190" y="1394"/>
                  </a:cubicBezTo>
                  <a:cubicBezTo>
                    <a:pt x="3229" y="463"/>
                    <a:pt x="2531" y="1"/>
                    <a:pt x="1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1" name="Google Shape;5231;p55"/>
            <p:cNvSpPr/>
            <p:nvPr/>
          </p:nvSpPr>
          <p:spPr>
            <a:xfrm>
              <a:off x="2773161" y="2668759"/>
              <a:ext cx="233993" cy="76262"/>
            </a:xfrm>
            <a:custGeom>
              <a:avLst/>
              <a:gdLst/>
              <a:ahLst/>
              <a:cxnLst/>
              <a:rect l="l" t="t" r="r" b="b"/>
              <a:pathLst>
                <a:path w="10564" h="3443" extrusionOk="0">
                  <a:moveTo>
                    <a:pt x="1791" y="15"/>
                  </a:moveTo>
                  <a:cubicBezTo>
                    <a:pt x="1" y="15"/>
                    <a:pt x="20" y="2822"/>
                    <a:pt x="1850" y="2884"/>
                  </a:cubicBezTo>
                  <a:cubicBezTo>
                    <a:pt x="3966" y="2963"/>
                    <a:pt x="6082" y="2837"/>
                    <a:pt x="8151" y="3386"/>
                  </a:cubicBezTo>
                  <a:cubicBezTo>
                    <a:pt x="8294" y="3425"/>
                    <a:pt x="8430" y="3443"/>
                    <a:pt x="8559" y="3443"/>
                  </a:cubicBezTo>
                  <a:cubicBezTo>
                    <a:pt x="10044" y="3443"/>
                    <a:pt x="10563" y="1058"/>
                    <a:pt x="8919" y="611"/>
                  </a:cubicBezTo>
                  <a:cubicBezTo>
                    <a:pt x="6599" y="0"/>
                    <a:pt x="4233" y="94"/>
                    <a:pt x="1850" y="16"/>
                  </a:cubicBezTo>
                  <a:cubicBezTo>
                    <a:pt x="1830" y="15"/>
                    <a:pt x="1810" y="15"/>
                    <a:pt x="1791" y="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2" name="Google Shape;5232;p55"/>
            <p:cNvSpPr/>
            <p:nvPr/>
          </p:nvSpPr>
          <p:spPr>
            <a:xfrm>
              <a:off x="3334649" y="2685505"/>
              <a:ext cx="254769" cy="67048"/>
            </a:xfrm>
            <a:custGeom>
              <a:avLst/>
              <a:gdLst/>
              <a:ahLst/>
              <a:cxnLst/>
              <a:rect l="l" t="t" r="r" b="b"/>
              <a:pathLst>
                <a:path w="11502" h="3027" extrusionOk="0">
                  <a:moveTo>
                    <a:pt x="1636" y="0"/>
                  </a:moveTo>
                  <a:cubicBezTo>
                    <a:pt x="0" y="0"/>
                    <a:pt x="79" y="2670"/>
                    <a:pt x="1831" y="2896"/>
                  </a:cubicBezTo>
                  <a:cubicBezTo>
                    <a:pt x="2648" y="2995"/>
                    <a:pt x="3464" y="3027"/>
                    <a:pt x="4282" y="3027"/>
                  </a:cubicBezTo>
                  <a:cubicBezTo>
                    <a:pt x="5801" y="3027"/>
                    <a:pt x="7321" y="2916"/>
                    <a:pt x="8847" y="2916"/>
                  </a:cubicBezTo>
                  <a:cubicBezTo>
                    <a:pt x="9115" y="2916"/>
                    <a:pt x="9384" y="2920"/>
                    <a:pt x="9652" y="2928"/>
                  </a:cubicBezTo>
                  <a:cubicBezTo>
                    <a:pt x="9672" y="2928"/>
                    <a:pt x="9692" y="2929"/>
                    <a:pt x="9711" y="2929"/>
                  </a:cubicBezTo>
                  <a:cubicBezTo>
                    <a:pt x="11502" y="2929"/>
                    <a:pt x="11482" y="106"/>
                    <a:pt x="9652" y="59"/>
                  </a:cubicBezTo>
                  <a:cubicBezTo>
                    <a:pt x="9383" y="51"/>
                    <a:pt x="9114" y="48"/>
                    <a:pt x="8845" y="48"/>
                  </a:cubicBezTo>
                  <a:cubicBezTo>
                    <a:pt x="7349" y="48"/>
                    <a:pt x="5858" y="153"/>
                    <a:pt x="4369" y="153"/>
                  </a:cubicBezTo>
                  <a:cubicBezTo>
                    <a:pt x="3523" y="153"/>
                    <a:pt x="2677" y="119"/>
                    <a:pt x="1831" y="12"/>
                  </a:cubicBezTo>
                  <a:cubicBezTo>
                    <a:pt x="1763" y="4"/>
                    <a:pt x="1698" y="0"/>
                    <a:pt x="16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3" name="Google Shape;5233;p55"/>
            <p:cNvSpPr/>
            <p:nvPr/>
          </p:nvSpPr>
          <p:spPr>
            <a:xfrm>
              <a:off x="2930229" y="2445484"/>
              <a:ext cx="171618" cy="163533"/>
            </a:xfrm>
            <a:custGeom>
              <a:avLst/>
              <a:gdLst/>
              <a:ahLst/>
              <a:cxnLst/>
              <a:rect l="l" t="t" r="r" b="b"/>
              <a:pathLst>
                <a:path w="7748" h="7383" extrusionOk="0">
                  <a:moveTo>
                    <a:pt x="1332" y="1"/>
                  </a:moveTo>
                  <a:cubicBezTo>
                    <a:pt x="519" y="1"/>
                    <a:pt x="1" y="1229"/>
                    <a:pt x="872" y="1757"/>
                  </a:cubicBezTo>
                  <a:cubicBezTo>
                    <a:pt x="2988" y="2995"/>
                    <a:pt x="4023" y="5441"/>
                    <a:pt x="5762" y="7118"/>
                  </a:cubicBezTo>
                  <a:cubicBezTo>
                    <a:pt x="5956" y="7304"/>
                    <a:pt x="6172" y="7382"/>
                    <a:pt x="6381" y="7382"/>
                  </a:cubicBezTo>
                  <a:cubicBezTo>
                    <a:pt x="7106" y="7382"/>
                    <a:pt x="7748" y="6445"/>
                    <a:pt x="7079" y="5801"/>
                  </a:cubicBezTo>
                  <a:cubicBezTo>
                    <a:pt x="5198" y="3983"/>
                    <a:pt x="4117" y="1506"/>
                    <a:pt x="1813" y="143"/>
                  </a:cubicBezTo>
                  <a:cubicBezTo>
                    <a:pt x="1647" y="44"/>
                    <a:pt x="1484" y="1"/>
                    <a:pt x="1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4" name="Google Shape;5234;p55"/>
            <p:cNvSpPr/>
            <p:nvPr/>
          </p:nvSpPr>
          <p:spPr>
            <a:xfrm>
              <a:off x="3271942" y="2458065"/>
              <a:ext cx="157642" cy="128559"/>
            </a:xfrm>
            <a:custGeom>
              <a:avLst/>
              <a:gdLst/>
              <a:ahLst/>
              <a:cxnLst/>
              <a:rect l="l" t="t" r="r" b="b"/>
              <a:pathLst>
                <a:path w="7117" h="5804" extrusionOk="0">
                  <a:moveTo>
                    <a:pt x="5656" y="0"/>
                  </a:moveTo>
                  <a:cubicBezTo>
                    <a:pt x="5454" y="0"/>
                    <a:pt x="5245" y="65"/>
                    <a:pt x="5054" y="217"/>
                  </a:cubicBezTo>
                  <a:cubicBezTo>
                    <a:pt x="3486" y="1424"/>
                    <a:pt x="2138" y="2882"/>
                    <a:pt x="696" y="4230"/>
                  </a:cubicBezTo>
                  <a:cubicBezTo>
                    <a:pt x="1" y="4864"/>
                    <a:pt x="654" y="5803"/>
                    <a:pt x="1392" y="5803"/>
                  </a:cubicBezTo>
                  <a:cubicBezTo>
                    <a:pt x="1602" y="5803"/>
                    <a:pt x="1818" y="5727"/>
                    <a:pt x="2013" y="5547"/>
                  </a:cubicBezTo>
                  <a:cubicBezTo>
                    <a:pt x="3455" y="4199"/>
                    <a:pt x="4803" y="2757"/>
                    <a:pt x="6370" y="1534"/>
                  </a:cubicBezTo>
                  <a:cubicBezTo>
                    <a:pt x="7116" y="950"/>
                    <a:pt x="6432" y="0"/>
                    <a:pt x="56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5" name="Google Shape;5235;p55"/>
            <p:cNvSpPr/>
            <p:nvPr/>
          </p:nvSpPr>
          <p:spPr>
            <a:xfrm>
              <a:off x="2926175" y="2804718"/>
              <a:ext cx="136355" cy="134074"/>
            </a:xfrm>
            <a:custGeom>
              <a:avLst/>
              <a:gdLst/>
              <a:ahLst/>
              <a:cxnLst/>
              <a:rect l="l" t="t" r="r" b="b"/>
              <a:pathLst>
                <a:path w="6156" h="6053" extrusionOk="0">
                  <a:moveTo>
                    <a:pt x="4896" y="1"/>
                  </a:moveTo>
                  <a:cubicBezTo>
                    <a:pt x="4617" y="1"/>
                    <a:pt x="4345" y="140"/>
                    <a:pt x="4174" y="477"/>
                  </a:cubicBezTo>
                  <a:cubicBezTo>
                    <a:pt x="3375" y="2028"/>
                    <a:pt x="2262" y="3282"/>
                    <a:pt x="820" y="4270"/>
                  </a:cubicBezTo>
                  <a:cubicBezTo>
                    <a:pt x="0" y="4842"/>
                    <a:pt x="509" y="6052"/>
                    <a:pt x="1270" y="6052"/>
                  </a:cubicBezTo>
                  <a:cubicBezTo>
                    <a:pt x="1426" y="6052"/>
                    <a:pt x="1593" y="6002"/>
                    <a:pt x="1760" y="5884"/>
                  </a:cubicBezTo>
                  <a:cubicBezTo>
                    <a:pt x="3469" y="4724"/>
                    <a:pt x="4848" y="3267"/>
                    <a:pt x="5789" y="1417"/>
                  </a:cubicBezTo>
                  <a:cubicBezTo>
                    <a:pt x="6156" y="683"/>
                    <a:pt x="5511" y="1"/>
                    <a:pt x="48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6" name="Google Shape;5236;p55"/>
            <p:cNvSpPr/>
            <p:nvPr/>
          </p:nvSpPr>
          <p:spPr>
            <a:xfrm>
              <a:off x="3305477" y="2824631"/>
              <a:ext cx="115490" cy="117639"/>
            </a:xfrm>
            <a:custGeom>
              <a:avLst/>
              <a:gdLst/>
              <a:ahLst/>
              <a:cxnLst/>
              <a:rect l="l" t="t" r="r" b="b"/>
              <a:pathLst>
                <a:path w="5214" h="5311" extrusionOk="0">
                  <a:moveTo>
                    <a:pt x="1317" y="1"/>
                  </a:moveTo>
                  <a:cubicBezTo>
                    <a:pt x="625" y="1"/>
                    <a:pt x="1" y="932"/>
                    <a:pt x="624" y="1615"/>
                  </a:cubicBezTo>
                  <a:cubicBezTo>
                    <a:pt x="1549" y="2634"/>
                    <a:pt x="2333" y="3747"/>
                    <a:pt x="3116" y="4891"/>
                  </a:cubicBezTo>
                  <a:cubicBezTo>
                    <a:pt x="3323" y="5188"/>
                    <a:pt x="3613" y="5310"/>
                    <a:pt x="3900" y="5310"/>
                  </a:cubicBezTo>
                  <a:cubicBezTo>
                    <a:pt x="4567" y="5310"/>
                    <a:pt x="5214" y="4642"/>
                    <a:pt x="4731" y="3951"/>
                  </a:cubicBezTo>
                  <a:cubicBezTo>
                    <a:pt x="3869" y="2681"/>
                    <a:pt x="2975" y="1443"/>
                    <a:pt x="1941" y="299"/>
                  </a:cubicBezTo>
                  <a:cubicBezTo>
                    <a:pt x="1749" y="89"/>
                    <a:pt x="1530" y="1"/>
                    <a:pt x="1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7" name="Google Shape;5237;p55"/>
            <p:cNvSpPr/>
            <p:nvPr/>
          </p:nvSpPr>
          <p:spPr>
            <a:xfrm>
              <a:off x="2994664" y="2513906"/>
              <a:ext cx="195496" cy="119809"/>
            </a:xfrm>
            <a:custGeom>
              <a:avLst/>
              <a:gdLst/>
              <a:ahLst/>
              <a:cxnLst/>
              <a:rect l="l" t="t" r="r" b="b"/>
              <a:pathLst>
                <a:path w="8826" h="5409" extrusionOk="0">
                  <a:moveTo>
                    <a:pt x="5158" y="47"/>
                  </a:moveTo>
                  <a:cubicBezTo>
                    <a:pt x="4092" y="94"/>
                    <a:pt x="3089" y="565"/>
                    <a:pt x="2305" y="1301"/>
                  </a:cubicBezTo>
                  <a:cubicBezTo>
                    <a:pt x="1161" y="2383"/>
                    <a:pt x="299" y="3841"/>
                    <a:pt x="1" y="5408"/>
                  </a:cubicBezTo>
                  <a:cubicBezTo>
                    <a:pt x="1098" y="4358"/>
                    <a:pt x="2321" y="3825"/>
                    <a:pt x="3904" y="3480"/>
                  </a:cubicBezTo>
                  <a:cubicBezTo>
                    <a:pt x="4499" y="3355"/>
                    <a:pt x="8825" y="2665"/>
                    <a:pt x="8402" y="1631"/>
                  </a:cubicBezTo>
                  <a:cubicBezTo>
                    <a:pt x="7979" y="627"/>
                    <a:pt x="6161" y="0"/>
                    <a:pt x="5158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8" name="Google Shape;5238;p55"/>
            <p:cNvSpPr/>
            <p:nvPr/>
          </p:nvSpPr>
          <p:spPr>
            <a:xfrm>
              <a:off x="3007157" y="2718288"/>
              <a:ext cx="1005477" cy="497024"/>
            </a:xfrm>
            <a:custGeom>
              <a:avLst/>
              <a:gdLst/>
              <a:ahLst/>
              <a:cxnLst/>
              <a:rect l="l" t="t" r="r" b="b"/>
              <a:pathLst>
                <a:path w="45394" h="22439" extrusionOk="0">
                  <a:moveTo>
                    <a:pt x="25130" y="1"/>
                  </a:moveTo>
                  <a:cubicBezTo>
                    <a:pt x="24825" y="1"/>
                    <a:pt x="24516" y="32"/>
                    <a:pt x="24202" y="100"/>
                  </a:cubicBezTo>
                  <a:cubicBezTo>
                    <a:pt x="23324" y="272"/>
                    <a:pt x="22431" y="382"/>
                    <a:pt x="21585" y="648"/>
                  </a:cubicBezTo>
                  <a:cubicBezTo>
                    <a:pt x="20127" y="1103"/>
                    <a:pt x="18763" y="1745"/>
                    <a:pt x="17823" y="2999"/>
                  </a:cubicBezTo>
                  <a:cubicBezTo>
                    <a:pt x="16914" y="4222"/>
                    <a:pt x="16083" y="5476"/>
                    <a:pt x="16130" y="7153"/>
                  </a:cubicBezTo>
                  <a:cubicBezTo>
                    <a:pt x="15910" y="7090"/>
                    <a:pt x="15769" y="7075"/>
                    <a:pt x="15660" y="7012"/>
                  </a:cubicBezTo>
                  <a:cubicBezTo>
                    <a:pt x="14663" y="6408"/>
                    <a:pt x="13602" y="6205"/>
                    <a:pt x="12520" y="6205"/>
                  </a:cubicBezTo>
                  <a:cubicBezTo>
                    <a:pt x="12002" y="6205"/>
                    <a:pt x="11480" y="6251"/>
                    <a:pt x="10957" y="6322"/>
                  </a:cubicBezTo>
                  <a:cubicBezTo>
                    <a:pt x="10440" y="6385"/>
                    <a:pt x="9860" y="6636"/>
                    <a:pt x="9484" y="6981"/>
                  </a:cubicBezTo>
                  <a:cubicBezTo>
                    <a:pt x="8653" y="7717"/>
                    <a:pt x="7901" y="8517"/>
                    <a:pt x="7838" y="9739"/>
                  </a:cubicBezTo>
                  <a:cubicBezTo>
                    <a:pt x="7807" y="10382"/>
                    <a:pt x="7697" y="11009"/>
                    <a:pt x="7619" y="11683"/>
                  </a:cubicBezTo>
                  <a:cubicBezTo>
                    <a:pt x="7072" y="11683"/>
                    <a:pt x="6526" y="11673"/>
                    <a:pt x="5980" y="11673"/>
                  </a:cubicBezTo>
                  <a:cubicBezTo>
                    <a:pt x="5570" y="11673"/>
                    <a:pt x="5160" y="11678"/>
                    <a:pt x="4750" y="11699"/>
                  </a:cubicBezTo>
                  <a:cubicBezTo>
                    <a:pt x="2916" y="11793"/>
                    <a:pt x="1584" y="12655"/>
                    <a:pt x="785" y="14348"/>
                  </a:cubicBezTo>
                  <a:cubicBezTo>
                    <a:pt x="1" y="16009"/>
                    <a:pt x="189" y="17529"/>
                    <a:pt x="1286" y="18987"/>
                  </a:cubicBezTo>
                  <a:cubicBezTo>
                    <a:pt x="2431" y="20508"/>
                    <a:pt x="4061" y="21244"/>
                    <a:pt x="5832" y="21605"/>
                  </a:cubicBezTo>
                  <a:cubicBezTo>
                    <a:pt x="7211" y="21871"/>
                    <a:pt x="8638" y="21981"/>
                    <a:pt x="10033" y="22059"/>
                  </a:cubicBezTo>
                  <a:cubicBezTo>
                    <a:pt x="12196" y="22200"/>
                    <a:pt x="14359" y="22279"/>
                    <a:pt x="16522" y="22341"/>
                  </a:cubicBezTo>
                  <a:cubicBezTo>
                    <a:pt x="18727" y="22396"/>
                    <a:pt x="20944" y="22439"/>
                    <a:pt x="23153" y="22439"/>
                  </a:cubicBezTo>
                  <a:cubicBezTo>
                    <a:pt x="23487" y="22439"/>
                    <a:pt x="23821" y="22438"/>
                    <a:pt x="24155" y="22436"/>
                  </a:cubicBezTo>
                  <a:cubicBezTo>
                    <a:pt x="26531" y="22421"/>
                    <a:pt x="28908" y="22293"/>
                    <a:pt x="31284" y="22293"/>
                  </a:cubicBezTo>
                  <a:cubicBezTo>
                    <a:pt x="31416" y="22293"/>
                    <a:pt x="31547" y="22294"/>
                    <a:pt x="31679" y="22294"/>
                  </a:cubicBezTo>
                  <a:cubicBezTo>
                    <a:pt x="31960" y="22296"/>
                    <a:pt x="32241" y="22297"/>
                    <a:pt x="32522" y="22297"/>
                  </a:cubicBezTo>
                  <a:cubicBezTo>
                    <a:pt x="34836" y="22297"/>
                    <a:pt x="37126" y="22219"/>
                    <a:pt x="39391" y="21730"/>
                  </a:cubicBezTo>
                  <a:cubicBezTo>
                    <a:pt x="40253" y="21542"/>
                    <a:pt x="41209" y="21323"/>
                    <a:pt x="41867" y="20805"/>
                  </a:cubicBezTo>
                  <a:cubicBezTo>
                    <a:pt x="43936" y="19144"/>
                    <a:pt x="45394" y="17153"/>
                    <a:pt x="45237" y="14254"/>
                  </a:cubicBezTo>
                  <a:cubicBezTo>
                    <a:pt x="45127" y="11902"/>
                    <a:pt x="43905" y="10288"/>
                    <a:pt x="42149" y="9081"/>
                  </a:cubicBezTo>
                  <a:cubicBezTo>
                    <a:pt x="40394" y="7883"/>
                    <a:pt x="38424" y="7413"/>
                    <a:pt x="36369" y="7413"/>
                  </a:cubicBezTo>
                  <a:cubicBezTo>
                    <a:pt x="35763" y="7413"/>
                    <a:pt x="35149" y="7454"/>
                    <a:pt x="34532" y="7529"/>
                  </a:cubicBezTo>
                  <a:cubicBezTo>
                    <a:pt x="34046" y="7592"/>
                    <a:pt x="33544" y="7749"/>
                    <a:pt x="33011" y="7890"/>
                  </a:cubicBezTo>
                  <a:cubicBezTo>
                    <a:pt x="32995" y="7670"/>
                    <a:pt x="32980" y="7545"/>
                    <a:pt x="32964" y="7404"/>
                  </a:cubicBezTo>
                  <a:cubicBezTo>
                    <a:pt x="32776" y="5617"/>
                    <a:pt x="32118" y="4018"/>
                    <a:pt x="30911" y="2686"/>
                  </a:cubicBezTo>
                  <a:cubicBezTo>
                    <a:pt x="29970" y="1651"/>
                    <a:pt x="28732" y="1118"/>
                    <a:pt x="27509" y="570"/>
                  </a:cubicBezTo>
                  <a:cubicBezTo>
                    <a:pt x="26743" y="227"/>
                    <a:pt x="25952" y="1"/>
                    <a:pt x="251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9" name="Google Shape;5239;p55"/>
            <p:cNvSpPr/>
            <p:nvPr/>
          </p:nvSpPr>
          <p:spPr>
            <a:xfrm>
              <a:off x="3514754" y="2718398"/>
              <a:ext cx="497888" cy="492328"/>
            </a:xfrm>
            <a:custGeom>
              <a:avLst/>
              <a:gdLst/>
              <a:ahLst/>
              <a:cxnLst/>
              <a:rect l="l" t="t" r="r" b="b"/>
              <a:pathLst>
                <a:path w="22478" h="22227" extrusionOk="0">
                  <a:moveTo>
                    <a:pt x="2368" y="1"/>
                  </a:moveTo>
                  <a:cubicBezTo>
                    <a:pt x="1004" y="1693"/>
                    <a:pt x="1" y="4139"/>
                    <a:pt x="628" y="6317"/>
                  </a:cubicBezTo>
                  <a:cubicBezTo>
                    <a:pt x="1255" y="8590"/>
                    <a:pt x="2995" y="9766"/>
                    <a:pt x="5283" y="9828"/>
                  </a:cubicBezTo>
                  <a:cubicBezTo>
                    <a:pt x="8230" y="9922"/>
                    <a:pt x="11772" y="9656"/>
                    <a:pt x="13230" y="12869"/>
                  </a:cubicBezTo>
                  <a:cubicBezTo>
                    <a:pt x="14484" y="15612"/>
                    <a:pt x="11333" y="18245"/>
                    <a:pt x="11976" y="21051"/>
                  </a:cubicBezTo>
                  <a:cubicBezTo>
                    <a:pt x="12070" y="21474"/>
                    <a:pt x="12227" y="21866"/>
                    <a:pt x="12446" y="22227"/>
                  </a:cubicBezTo>
                  <a:cubicBezTo>
                    <a:pt x="13794" y="22164"/>
                    <a:pt x="15142" y="22023"/>
                    <a:pt x="16475" y="21725"/>
                  </a:cubicBezTo>
                  <a:cubicBezTo>
                    <a:pt x="17337" y="21537"/>
                    <a:pt x="18293" y="21318"/>
                    <a:pt x="18951" y="20800"/>
                  </a:cubicBezTo>
                  <a:cubicBezTo>
                    <a:pt x="21020" y="19139"/>
                    <a:pt x="22478" y="17148"/>
                    <a:pt x="22321" y="14249"/>
                  </a:cubicBezTo>
                  <a:cubicBezTo>
                    <a:pt x="22211" y="11897"/>
                    <a:pt x="20989" y="10283"/>
                    <a:pt x="19233" y="9076"/>
                  </a:cubicBezTo>
                  <a:cubicBezTo>
                    <a:pt x="17478" y="7878"/>
                    <a:pt x="15508" y="7408"/>
                    <a:pt x="13453" y="7408"/>
                  </a:cubicBezTo>
                  <a:cubicBezTo>
                    <a:pt x="12847" y="7408"/>
                    <a:pt x="12233" y="7449"/>
                    <a:pt x="11616" y="7524"/>
                  </a:cubicBezTo>
                  <a:cubicBezTo>
                    <a:pt x="11130" y="7587"/>
                    <a:pt x="10628" y="7744"/>
                    <a:pt x="10095" y="7885"/>
                  </a:cubicBezTo>
                  <a:cubicBezTo>
                    <a:pt x="10079" y="7665"/>
                    <a:pt x="10064" y="7540"/>
                    <a:pt x="10048" y="7399"/>
                  </a:cubicBezTo>
                  <a:cubicBezTo>
                    <a:pt x="9860" y="5612"/>
                    <a:pt x="9202" y="4013"/>
                    <a:pt x="7995" y="2681"/>
                  </a:cubicBezTo>
                  <a:cubicBezTo>
                    <a:pt x="7054" y="1646"/>
                    <a:pt x="5816" y="1113"/>
                    <a:pt x="4593" y="565"/>
                  </a:cubicBezTo>
                  <a:cubicBezTo>
                    <a:pt x="3888" y="236"/>
                    <a:pt x="3136" y="32"/>
                    <a:pt x="2368" y="1"/>
                  </a:cubicBezTo>
                  <a:close/>
                </a:path>
              </a:pathLst>
            </a:cu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0" name="Google Shape;5240;p55"/>
            <p:cNvSpPr/>
            <p:nvPr/>
          </p:nvSpPr>
          <p:spPr>
            <a:xfrm>
              <a:off x="3468925" y="2974966"/>
              <a:ext cx="53492" cy="41686"/>
            </a:xfrm>
            <a:custGeom>
              <a:avLst/>
              <a:gdLst/>
              <a:ahLst/>
              <a:cxnLst/>
              <a:rect l="l" t="t" r="r" b="b"/>
              <a:pathLst>
                <a:path w="2415" h="1882" extrusionOk="0">
                  <a:moveTo>
                    <a:pt x="1208" y="1"/>
                  </a:moveTo>
                  <a:cubicBezTo>
                    <a:pt x="1" y="1"/>
                    <a:pt x="1" y="1882"/>
                    <a:pt x="1208" y="1882"/>
                  </a:cubicBezTo>
                  <a:cubicBezTo>
                    <a:pt x="2415" y="1882"/>
                    <a:pt x="2415" y="1"/>
                    <a:pt x="1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1" name="Google Shape;5241;p55"/>
            <p:cNvSpPr/>
            <p:nvPr/>
          </p:nvSpPr>
          <p:spPr>
            <a:xfrm>
              <a:off x="3579344" y="2970802"/>
              <a:ext cx="53492" cy="41354"/>
            </a:xfrm>
            <a:custGeom>
              <a:avLst/>
              <a:gdLst/>
              <a:ahLst/>
              <a:cxnLst/>
              <a:rect l="l" t="t" r="r" b="b"/>
              <a:pathLst>
                <a:path w="2415" h="1867" extrusionOk="0">
                  <a:moveTo>
                    <a:pt x="1207" y="1"/>
                  </a:moveTo>
                  <a:cubicBezTo>
                    <a:pt x="0" y="1"/>
                    <a:pt x="0" y="1866"/>
                    <a:pt x="1207" y="1866"/>
                  </a:cubicBezTo>
                  <a:cubicBezTo>
                    <a:pt x="2414" y="1866"/>
                    <a:pt x="2414" y="1"/>
                    <a:pt x="12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2" name="Google Shape;5242;p55"/>
            <p:cNvSpPr/>
            <p:nvPr/>
          </p:nvSpPr>
          <p:spPr>
            <a:xfrm>
              <a:off x="3518054" y="3017849"/>
              <a:ext cx="76240" cy="50901"/>
            </a:xfrm>
            <a:custGeom>
              <a:avLst/>
              <a:gdLst/>
              <a:ahLst/>
              <a:cxnLst/>
              <a:rect l="l" t="t" r="r" b="b"/>
              <a:pathLst>
                <a:path w="3442" h="2298" extrusionOk="0">
                  <a:moveTo>
                    <a:pt x="3053" y="1"/>
                  </a:moveTo>
                  <a:cubicBezTo>
                    <a:pt x="2873" y="1"/>
                    <a:pt x="2697" y="118"/>
                    <a:pt x="2705" y="353"/>
                  </a:cubicBezTo>
                  <a:cubicBezTo>
                    <a:pt x="2705" y="933"/>
                    <a:pt x="2454" y="1529"/>
                    <a:pt x="1795" y="1592"/>
                  </a:cubicBezTo>
                  <a:cubicBezTo>
                    <a:pt x="1771" y="1593"/>
                    <a:pt x="1747" y="1594"/>
                    <a:pt x="1723" y="1594"/>
                  </a:cubicBezTo>
                  <a:cubicBezTo>
                    <a:pt x="1125" y="1594"/>
                    <a:pt x="775" y="1037"/>
                    <a:pt x="730" y="494"/>
                  </a:cubicBezTo>
                  <a:cubicBezTo>
                    <a:pt x="714" y="259"/>
                    <a:pt x="526" y="142"/>
                    <a:pt x="348" y="142"/>
                  </a:cubicBezTo>
                  <a:cubicBezTo>
                    <a:pt x="169" y="142"/>
                    <a:pt x="1" y="259"/>
                    <a:pt x="24" y="494"/>
                  </a:cubicBezTo>
                  <a:cubicBezTo>
                    <a:pt x="86" y="1473"/>
                    <a:pt x="718" y="2297"/>
                    <a:pt x="1766" y="2297"/>
                  </a:cubicBezTo>
                  <a:cubicBezTo>
                    <a:pt x="1776" y="2297"/>
                    <a:pt x="1786" y="2297"/>
                    <a:pt x="1795" y="2297"/>
                  </a:cubicBezTo>
                  <a:cubicBezTo>
                    <a:pt x="2846" y="2297"/>
                    <a:pt x="3441" y="1309"/>
                    <a:pt x="3426" y="353"/>
                  </a:cubicBezTo>
                  <a:cubicBezTo>
                    <a:pt x="3418" y="118"/>
                    <a:pt x="3234" y="1"/>
                    <a:pt x="3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3" name="Google Shape;5243;p55"/>
            <p:cNvSpPr/>
            <p:nvPr/>
          </p:nvSpPr>
          <p:spPr>
            <a:xfrm>
              <a:off x="3427614" y="3023586"/>
              <a:ext cx="61821" cy="39250"/>
            </a:xfrm>
            <a:custGeom>
              <a:avLst/>
              <a:gdLst/>
              <a:ahLst/>
              <a:cxnLst/>
              <a:rect l="l" t="t" r="r" b="b"/>
              <a:pathLst>
                <a:path w="2791" h="1772" extrusionOk="0">
                  <a:moveTo>
                    <a:pt x="2791" y="894"/>
                  </a:moveTo>
                  <a:cubicBezTo>
                    <a:pt x="2791" y="1380"/>
                    <a:pt x="2164" y="1772"/>
                    <a:pt x="1396" y="1772"/>
                  </a:cubicBezTo>
                  <a:cubicBezTo>
                    <a:pt x="628" y="1772"/>
                    <a:pt x="1" y="1380"/>
                    <a:pt x="1" y="894"/>
                  </a:cubicBezTo>
                  <a:cubicBezTo>
                    <a:pt x="1" y="392"/>
                    <a:pt x="628" y="0"/>
                    <a:pt x="1396" y="0"/>
                  </a:cubicBezTo>
                  <a:cubicBezTo>
                    <a:pt x="2164" y="0"/>
                    <a:pt x="2791" y="392"/>
                    <a:pt x="2791" y="8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4" name="Google Shape;5244;p55"/>
            <p:cNvSpPr/>
            <p:nvPr/>
          </p:nvSpPr>
          <p:spPr>
            <a:xfrm>
              <a:off x="3612326" y="3023586"/>
              <a:ext cx="61466" cy="39250"/>
            </a:xfrm>
            <a:custGeom>
              <a:avLst/>
              <a:gdLst/>
              <a:ahLst/>
              <a:cxnLst/>
              <a:rect l="l" t="t" r="r" b="b"/>
              <a:pathLst>
                <a:path w="2775" h="1772" extrusionOk="0">
                  <a:moveTo>
                    <a:pt x="2775" y="894"/>
                  </a:moveTo>
                  <a:cubicBezTo>
                    <a:pt x="2775" y="1380"/>
                    <a:pt x="2163" y="1772"/>
                    <a:pt x="1395" y="1772"/>
                  </a:cubicBezTo>
                  <a:cubicBezTo>
                    <a:pt x="627" y="1772"/>
                    <a:pt x="0" y="1380"/>
                    <a:pt x="0" y="894"/>
                  </a:cubicBezTo>
                  <a:cubicBezTo>
                    <a:pt x="0" y="392"/>
                    <a:pt x="627" y="0"/>
                    <a:pt x="1395" y="0"/>
                  </a:cubicBezTo>
                  <a:cubicBezTo>
                    <a:pt x="2163" y="0"/>
                    <a:pt x="2775" y="392"/>
                    <a:pt x="2775" y="8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5" name="Google Shape;5245;p55"/>
            <p:cNvSpPr/>
            <p:nvPr/>
          </p:nvSpPr>
          <p:spPr>
            <a:xfrm>
              <a:off x="3181812" y="3249254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6" name="Google Shape;5246;p55"/>
            <p:cNvSpPr/>
            <p:nvPr/>
          </p:nvSpPr>
          <p:spPr>
            <a:xfrm>
              <a:off x="3305411" y="3323546"/>
              <a:ext cx="65630" cy="51078"/>
            </a:xfrm>
            <a:custGeom>
              <a:avLst/>
              <a:gdLst/>
              <a:ahLst/>
              <a:cxnLst/>
              <a:rect l="l" t="t" r="r" b="b"/>
              <a:pathLst>
                <a:path w="2963" h="2306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7" name="Google Shape;5247;p55"/>
            <p:cNvSpPr/>
            <p:nvPr/>
          </p:nvSpPr>
          <p:spPr>
            <a:xfrm>
              <a:off x="3398110" y="3255500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8" name="Google Shape;5248;p55"/>
            <p:cNvSpPr/>
            <p:nvPr/>
          </p:nvSpPr>
          <p:spPr>
            <a:xfrm>
              <a:off x="3484563" y="3440899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89" y="1"/>
                  </a:moveTo>
                  <a:cubicBezTo>
                    <a:pt x="0" y="1"/>
                    <a:pt x="0" y="2305"/>
                    <a:pt x="1489" y="2305"/>
                  </a:cubicBezTo>
                  <a:cubicBezTo>
                    <a:pt x="2963" y="2305"/>
                    <a:pt x="2963" y="1"/>
                    <a:pt x="1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9" name="Google Shape;5249;p55"/>
            <p:cNvSpPr/>
            <p:nvPr/>
          </p:nvSpPr>
          <p:spPr>
            <a:xfrm>
              <a:off x="3540116" y="3280153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89" y="1"/>
                  </a:moveTo>
                  <a:cubicBezTo>
                    <a:pt x="0" y="1"/>
                    <a:pt x="0" y="2305"/>
                    <a:pt x="1489" y="2305"/>
                  </a:cubicBezTo>
                  <a:cubicBezTo>
                    <a:pt x="2963" y="2305"/>
                    <a:pt x="2963" y="1"/>
                    <a:pt x="1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0" name="Google Shape;5250;p55"/>
            <p:cNvSpPr/>
            <p:nvPr/>
          </p:nvSpPr>
          <p:spPr>
            <a:xfrm>
              <a:off x="3738007" y="3255500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1" name="Google Shape;5251;p55"/>
            <p:cNvSpPr/>
            <p:nvPr/>
          </p:nvSpPr>
          <p:spPr>
            <a:xfrm>
              <a:off x="3645308" y="3372853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2" name="Google Shape;5252;p55"/>
            <p:cNvSpPr/>
            <p:nvPr/>
          </p:nvSpPr>
          <p:spPr>
            <a:xfrm>
              <a:off x="3811967" y="3366961"/>
              <a:ext cx="65985" cy="50701"/>
            </a:xfrm>
            <a:custGeom>
              <a:avLst/>
              <a:gdLst/>
              <a:ahLst/>
              <a:cxnLst/>
              <a:rect l="l" t="t" r="r" b="b"/>
              <a:pathLst>
                <a:path w="2979" h="2289" extrusionOk="0">
                  <a:moveTo>
                    <a:pt x="1489" y="0"/>
                  </a:moveTo>
                  <a:cubicBezTo>
                    <a:pt x="0" y="0"/>
                    <a:pt x="0" y="2289"/>
                    <a:pt x="1489" y="2289"/>
                  </a:cubicBezTo>
                  <a:cubicBezTo>
                    <a:pt x="2978" y="2289"/>
                    <a:pt x="2978" y="0"/>
                    <a:pt x="1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3" name="Google Shape;5253;p55"/>
            <p:cNvSpPr/>
            <p:nvPr/>
          </p:nvSpPr>
          <p:spPr>
            <a:xfrm>
              <a:off x="3311657" y="3471798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74" y="1"/>
                  </a:moveTo>
                  <a:cubicBezTo>
                    <a:pt x="0" y="1"/>
                    <a:pt x="0" y="2305"/>
                    <a:pt x="1474" y="2305"/>
                  </a:cubicBezTo>
                  <a:cubicBezTo>
                    <a:pt x="2963" y="2305"/>
                    <a:pt x="2963" y="1"/>
                    <a:pt x="14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4" name="Google Shape;5254;p55"/>
            <p:cNvSpPr/>
            <p:nvPr/>
          </p:nvSpPr>
          <p:spPr>
            <a:xfrm>
              <a:off x="3623423" y="3537075"/>
              <a:ext cx="65653" cy="50724"/>
            </a:xfrm>
            <a:custGeom>
              <a:avLst/>
              <a:gdLst/>
              <a:ahLst/>
              <a:cxnLst/>
              <a:rect l="l" t="t" r="r" b="b"/>
              <a:pathLst>
                <a:path w="2964" h="2290" extrusionOk="0">
                  <a:moveTo>
                    <a:pt x="1490" y="1"/>
                  </a:moveTo>
                  <a:cubicBezTo>
                    <a:pt x="1" y="1"/>
                    <a:pt x="1" y="2289"/>
                    <a:pt x="1490" y="2289"/>
                  </a:cubicBezTo>
                  <a:cubicBezTo>
                    <a:pt x="2963" y="2289"/>
                    <a:pt x="2963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5" name="Google Shape;5255;p55"/>
            <p:cNvSpPr/>
            <p:nvPr/>
          </p:nvSpPr>
          <p:spPr>
            <a:xfrm>
              <a:off x="3406084" y="3636375"/>
              <a:ext cx="65653" cy="50701"/>
            </a:xfrm>
            <a:custGeom>
              <a:avLst/>
              <a:gdLst/>
              <a:ahLst/>
              <a:cxnLst/>
              <a:rect l="l" t="t" r="r" b="b"/>
              <a:pathLst>
                <a:path w="2964" h="2289" extrusionOk="0">
                  <a:moveTo>
                    <a:pt x="1474" y="0"/>
                  </a:moveTo>
                  <a:cubicBezTo>
                    <a:pt x="1" y="0"/>
                    <a:pt x="1" y="2289"/>
                    <a:pt x="1474" y="2289"/>
                  </a:cubicBezTo>
                  <a:cubicBezTo>
                    <a:pt x="2963" y="2289"/>
                    <a:pt x="2963" y="0"/>
                    <a:pt x="1474" y="0"/>
                  </a:cubicBezTo>
                  <a:close/>
                </a:path>
              </a:pathLst>
            </a:custGeom>
            <a:solidFill>
              <a:srgbClr val="9DDB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6" name="Google Shape;5256;p55"/>
            <p:cNvSpPr/>
            <p:nvPr/>
          </p:nvSpPr>
          <p:spPr>
            <a:xfrm>
              <a:off x="3598792" y="3736030"/>
              <a:ext cx="65630" cy="51056"/>
            </a:xfrm>
            <a:custGeom>
              <a:avLst/>
              <a:gdLst/>
              <a:ahLst/>
              <a:cxnLst/>
              <a:rect l="l" t="t" r="r" b="b"/>
              <a:pathLst>
                <a:path w="2963" h="2305" extrusionOk="0">
                  <a:moveTo>
                    <a:pt x="1489" y="0"/>
                  </a:moveTo>
                  <a:cubicBezTo>
                    <a:pt x="0" y="0"/>
                    <a:pt x="0" y="2304"/>
                    <a:pt x="1489" y="2304"/>
                  </a:cubicBezTo>
                  <a:cubicBezTo>
                    <a:pt x="2962" y="2304"/>
                    <a:pt x="2962" y="0"/>
                    <a:pt x="1489" y="0"/>
                  </a:cubicBezTo>
                  <a:close/>
                </a:path>
              </a:pathLst>
            </a:custGeom>
            <a:solidFill>
              <a:srgbClr val="9DDBD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8" name="Text Box 14">
            <a:extLst>
              <a:ext uri="{FF2B5EF4-FFF2-40B4-BE49-F238E27FC236}">
                <a16:creationId xmlns:a16="http://schemas.microsoft.com/office/drawing/2014/main" id="{3F686C86-92E1-41A5-A928-83DC732EA5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22434" y="667660"/>
            <a:ext cx="7437035" cy="12187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Dựa theo mẫu dưới đây, hãy viết một lá đơn xin nghỉ học.</a:t>
            </a:r>
            <a:endParaRPr lang="en-US" altLang="vi-VN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7" name="Google Shape;4957;p55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4958" name="Google Shape;4958;p55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9" name="Google Shape;4959;p55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0" name="Google Shape;4960;p55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1" name="Google Shape;4961;p55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2" name="Google Shape;4962;p55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963" name="Google Shape;4963;p55">
            <a:hlinkClick r:id="rId3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01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64" name="Google Shape;4964;p55">
            <a:hlinkClick r:id="rId4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02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65" name="Google Shape;4965;p55">
            <a:hlinkClick r:id="rId5" action="ppaction://hlinksldjump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03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66" name="Google Shape;4966;p55">
            <a:hlinkClick r:id="rId6" action="ppaction://hlinksldjump"/>
          </p:cNvPr>
          <p:cNvSpPr txBox="1"/>
          <p:nvPr/>
        </p:nvSpPr>
        <p:spPr>
          <a:xfrm>
            <a:off x="11221667" y="3018664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04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67" name="Google Shape;4967;p55">
            <a:hlinkClick r:id="rId7" action="ppaction://hlinksldjump"/>
          </p:cNvPr>
          <p:cNvSpPr txBox="1"/>
          <p:nvPr/>
        </p:nvSpPr>
        <p:spPr>
          <a:xfrm>
            <a:off x="11221667" y="377906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05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68" name="Google Shape;4968;p55">
            <a:hlinkClick r:id="rId8" action="ppaction://hlinksldjump"/>
          </p:cNvPr>
          <p:cNvSpPr txBox="1"/>
          <p:nvPr/>
        </p:nvSpPr>
        <p:spPr>
          <a:xfrm>
            <a:off x="11221667" y="452871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06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69" name="Google Shape;4969;p55">
            <a:hlinkClick r:id="rId9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91" name="Google Shape;4991;p55"/>
          <p:cNvGrpSpPr/>
          <p:nvPr/>
        </p:nvGrpSpPr>
        <p:grpSpPr>
          <a:xfrm>
            <a:off x="1894720" y="4286655"/>
            <a:ext cx="408633" cy="128767"/>
            <a:chOff x="1480911" y="3232264"/>
            <a:chExt cx="242369" cy="76374"/>
          </a:xfrm>
        </p:grpSpPr>
        <p:sp>
          <p:nvSpPr>
            <p:cNvPr id="4992" name="Google Shape;4992;p55"/>
            <p:cNvSpPr/>
            <p:nvPr/>
          </p:nvSpPr>
          <p:spPr>
            <a:xfrm>
              <a:off x="1525012" y="3238156"/>
              <a:ext cx="22593" cy="50879"/>
            </a:xfrm>
            <a:custGeom>
              <a:avLst/>
              <a:gdLst/>
              <a:ahLst/>
              <a:cxnLst/>
              <a:rect l="l" t="t" r="r" b="b"/>
              <a:pathLst>
                <a:path w="1020" h="2297" extrusionOk="0">
                  <a:moveTo>
                    <a:pt x="471" y="1"/>
                  </a:moveTo>
                  <a:cubicBezTo>
                    <a:pt x="433" y="1"/>
                    <a:pt x="396" y="6"/>
                    <a:pt x="361" y="16"/>
                  </a:cubicBezTo>
                  <a:cubicBezTo>
                    <a:pt x="94" y="94"/>
                    <a:pt x="0" y="329"/>
                    <a:pt x="32" y="580"/>
                  </a:cubicBezTo>
                  <a:cubicBezTo>
                    <a:pt x="94" y="1003"/>
                    <a:pt x="110" y="1426"/>
                    <a:pt x="110" y="1850"/>
                  </a:cubicBezTo>
                  <a:cubicBezTo>
                    <a:pt x="110" y="2147"/>
                    <a:pt x="337" y="2296"/>
                    <a:pt x="565" y="2296"/>
                  </a:cubicBezTo>
                  <a:cubicBezTo>
                    <a:pt x="792" y="2296"/>
                    <a:pt x="1019" y="2147"/>
                    <a:pt x="1019" y="1850"/>
                  </a:cubicBezTo>
                  <a:cubicBezTo>
                    <a:pt x="1019" y="1332"/>
                    <a:pt x="1003" y="846"/>
                    <a:pt x="909" y="329"/>
                  </a:cubicBezTo>
                  <a:cubicBezTo>
                    <a:pt x="883" y="132"/>
                    <a:pt x="669" y="1"/>
                    <a:pt x="471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3" name="Google Shape;4993;p55"/>
            <p:cNvSpPr/>
            <p:nvPr/>
          </p:nvSpPr>
          <p:spPr>
            <a:xfrm>
              <a:off x="1571174" y="3259332"/>
              <a:ext cx="22593" cy="47069"/>
            </a:xfrm>
            <a:custGeom>
              <a:avLst/>
              <a:gdLst/>
              <a:ahLst/>
              <a:cxnLst/>
              <a:rect l="l" t="t" r="r" b="b"/>
              <a:pathLst>
                <a:path w="1020" h="2125" extrusionOk="0">
                  <a:moveTo>
                    <a:pt x="472" y="1"/>
                  </a:moveTo>
                  <a:cubicBezTo>
                    <a:pt x="434" y="1"/>
                    <a:pt x="397" y="6"/>
                    <a:pt x="361" y="16"/>
                  </a:cubicBezTo>
                  <a:cubicBezTo>
                    <a:pt x="111" y="94"/>
                    <a:pt x="1" y="329"/>
                    <a:pt x="48" y="580"/>
                  </a:cubicBezTo>
                  <a:cubicBezTo>
                    <a:pt x="111" y="941"/>
                    <a:pt x="111" y="1301"/>
                    <a:pt x="111" y="1677"/>
                  </a:cubicBezTo>
                  <a:cubicBezTo>
                    <a:pt x="111" y="1975"/>
                    <a:pt x="338" y="2124"/>
                    <a:pt x="565" y="2124"/>
                  </a:cubicBezTo>
                  <a:cubicBezTo>
                    <a:pt x="793" y="2124"/>
                    <a:pt x="1020" y="1975"/>
                    <a:pt x="1020" y="1677"/>
                  </a:cubicBezTo>
                  <a:cubicBezTo>
                    <a:pt x="1020" y="1223"/>
                    <a:pt x="1004" y="784"/>
                    <a:pt x="926" y="329"/>
                  </a:cubicBezTo>
                  <a:cubicBezTo>
                    <a:pt x="886" y="132"/>
                    <a:pt x="670" y="1"/>
                    <a:pt x="4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4" name="Google Shape;4994;p55"/>
            <p:cNvSpPr/>
            <p:nvPr/>
          </p:nvSpPr>
          <p:spPr>
            <a:xfrm>
              <a:off x="1611465" y="3232264"/>
              <a:ext cx="22925" cy="48863"/>
            </a:xfrm>
            <a:custGeom>
              <a:avLst/>
              <a:gdLst/>
              <a:ahLst/>
              <a:cxnLst/>
              <a:rect l="l" t="t" r="r" b="b"/>
              <a:pathLst>
                <a:path w="1035" h="2206" extrusionOk="0">
                  <a:moveTo>
                    <a:pt x="486" y="0"/>
                  </a:moveTo>
                  <a:cubicBezTo>
                    <a:pt x="448" y="0"/>
                    <a:pt x="411" y="5"/>
                    <a:pt x="376" y="15"/>
                  </a:cubicBezTo>
                  <a:cubicBezTo>
                    <a:pt x="110" y="94"/>
                    <a:pt x="0" y="344"/>
                    <a:pt x="47" y="580"/>
                  </a:cubicBezTo>
                  <a:cubicBezTo>
                    <a:pt x="126" y="971"/>
                    <a:pt x="126" y="1379"/>
                    <a:pt x="126" y="1771"/>
                  </a:cubicBezTo>
                  <a:cubicBezTo>
                    <a:pt x="126" y="2061"/>
                    <a:pt x="353" y="2206"/>
                    <a:pt x="580" y="2206"/>
                  </a:cubicBezTo>
                  <a:cubicBezTo>
                    <a:pt x="807" y="2206"/>
                    <a:pt x="1035" y="2061"/>
                    <a:pt x="1035" y="1771"/>
                  </a:cubicBezTo>
                  <a:cubicBezTo>
                    <a:pt x="1035" y="1285"/>
                    <a:pt x="1019" y="815"/>
                    <a:pt x="925" y="344"/>
                  </a:cubicBezTo>
                  <a:cubicBezTo>
                    <a:pt x="899" y="134"/>
                    <a:pt x="684" y="0"/>
                    <a:pt x="486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5" name="Google Shape;4995;p55"/>
            <p:cNvSpPr/>
            <p:nvPr/>
          </p:nvSpPr>
          <p:spPr>
            <a:xfrm>
              <a:off x="1653174" y="3261414"/>
              <a:ext cx="23568" cy="42882"/>
            </a:xfrm>
            <a:custGeom>
              <a:avLst/>
              <a:gdLst/>
              <a:ahLst/>
              <a:cxnLst/>
              <a:rect l="l" t="t" r="r" b="b"/>
              <a:pathLst>
                <a:path w="1064" h="1936" extrusionOk="0">
                  <a:moveTo>
                    <a:pt x="563" y="0"/>
                  </a:moveTo>
                  <a:cubicBezTo>
                    <a:pt x="290" y="0"/>
                    <a:pt x="1" y="230"/>
                    <a:pt x="76" y="580"/>
                  </a:cubicBezTo>
                  <a:cubicBezTo>
                    <a:pt x="155" y="878"/>
                    <a:pt x="155" y="1191"/>
                    <a:pt x="155" y="1489"/>
                  </a:cubicBezTo>
                  <a:cubicBezTo>
                    <a:pt x="155" y="1787"/>
                    <a:pt x="382" y="1936"/>
                    <a:pt x="609" y="1936"/>
                  </a:cubicBezTo>
                  <a:cubicBezTo>
                    <a:pt x="837" y="1936"/>
                    <a:pt x="1064" y="1787"/>
                    <a:pt x="1064" y="1489"/>
                  </a:cubicBezTo>
                  <a:cubicBezTo>
                    <a:pt x="1064" y="1097"/>
                    <a:pt x="1048" y="721"/>
                    <a:pt x="970" y="329"/>
                  </a:cubicBezTo>
                  <a:cubicBezTo>
                    <a:pt x="914" y="99"/>
                    <a:pt x="742" y="0"/>
                    <a:pt x="563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6" name="Google Shape;4996;p55"/>
            <p:cNvSpPr/>
            <p:nvPr/>
          </p:nvSpPr>
          <p:spPr>
            <a:xfrm>
              <a:off x="1480911" y="3272866"/>
              <a:ext cx="20511" cy="35772"/>
            </a:xfrm>
            <a:custGeom>
              <a:avLst/>
              <a:gdLst/>
              <a:ahLst/>
              <a:cxnLst/>
              <a:rect l="l" t="t" r="r" b="b"/>
              <a:pathLst>
                <a:path w="926" h="1615" extrusionOk="0">
                  <a:moveTo>
                    <a:pt x="471" y="0"/>
                  </a:moveTo>
                  <a:cubicBezTo>
                    <a:pt x="220" y="0"/>
                    <a:pt x="1" y="204"/>
                    <a:pt x="1" y="455"/>
                  </a:cubicBezTo>
                  <a:lnTo>
                    <a:pt x="1" y="1160"/>
                  </a:lnTo>
                  <a:cubicBezTo>
                    <a:pt x="1" y="1395"/>
                    <a:pt x="220" y="1615"/>
                    <a:pt x="471" y="1615"/>
                  </a:cubicBezTo>
                  <a:cubicBezTo>
                    <a:pt x="706" y="1615"/>
                    <a:pt x="925" y="1395"/>
                    <a:pt x="925" y="1160"/>
                  </a:cubicBezTo>
                  <a:lnTo>
                    <a:pt x="925" y="455"/>
                  </a:lnTo>
                  <a:cubicBezTo>
                    <a:pt x="925" y="204"/>
                    <a:pt x="706" y="0"/>
                    <a:pt x="47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7" name="Google Shape;4997;p55"/>
            <p:cNvSpPr/>
            <p:nvPr/>
          </p:nvSpPr>
          <p:spPr>
            <a:xfrm>
              <a:off x="1702769" y="3249608"/>
              <a:ext cx="20511" cy="35772"/>
            </a:xfrm>
            <a:custGeom>
              <a:avLst/>
              <a:gdLst/>
              <a:ahLst/>
              <a:cxnLst/>
              <a:rect l="l" t="t" r="r" b="b"/>
              <a:pathLst>
                <a:path w="926" h="1615" extrusionOk="0">
                  <a:moveTo>
                    <a:pt x="455" y="0"/>
                  </a:moveTo>
                  <a:cubicBezTo>
                    <a:pt x="220" y="0"/>
                    <a:pt x="1" y="220"/>
                    <a:pt x="1" y="455"/>
                  </a:cubicBezTo>
                  <a:lnTo>
                    <a:pt x="1" y="1160"/>
                  </a:lnTo>
                  <a:cubicBezTo>
                    <a:pt x="1" y="1411"/>
                    <a:pt x="220" y="1615"/>
                    <a:pt x="455" y="1615"/>
                  </a:cubicBezTo>
                  <a:cubicBezTo>
                    <a:pt x="706" y="1615"/>
                    <a:pt x="925" y="1411"/>
                    <a:pt x="925" y="1160"/>
                  </a:cubicBezTo>
                  <a:lnTo>
                    <a:pt x="925" y="455"/>
                  </a:lnTo>
                  <a:cubicBezTo>
                    <a:pt x="925" y="220"/>
                    <a:pt x="706" y="0"/>
                    <a:pt x="45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07" name="Google Shape;5007;p55"/>
          <p:cNvGrpSpPr/>
          <p:nvPr/>
        </p:nvGrpSpPr>
        <p:grpSpPr>
          <a:xfrm>
            <a:off x="10122058" y="4744899"/>
            <a:ext cx="1261813" cy="2005227"/>
            <a:chOff x="5885170" y="1547582"/>
            <a:chExt cx="748406" cy="1189340"/>
          </a:xfrm>
        </p:grpSpPr>
        <p:sp>
          <p:nvSpPr>
            <p:cNvPr id="5008" name="Google Shape;5008;p55"/>
            <p:cNvSpPr/>
            <p:nvPr/>
          </p:nvSpPr>
          <p:spPr>
            <a:xfrm>
              <a:off x="6015015" y="2471960"/>
              <a:ext cx="618561" cy="191575"/>
            </a:xfrm>
            <a:custGeom>
              <a:avLst/>
              <a:gdLst/>
              <a:ahLst/>
              <a:cxnLst/>
              <a:rect l="l" t="t" r="r" b="b"/>
              <a:pathLst>
                <a:path w="27926" h="8649" extrusionOk="0">
                  <a:moveTo>
                    <a:pt x="10472" y="1"/>
                  </a:moveTo>
                  <a:cubicBezTo>
                    <a:pt x="8569" y="1"/>
                    <a:pt x="6720" y="202"/>
                    <a:pt x="5094" y="793"/>
                  </a:cubicBezTo>
                  <a:cubicBezTo>
                    <a:pt x="1176" y="2360"/>
                    <a:pt x="0" y="5480"/>
                    <a:pt x="4703" y="7831"/>
                  </a:cubicBezTo>
                  <a:cubicBezTo>
                    <a:pt x="5702" y="8402"/>
                    <a:pt x="7169" y="8648"/>
                    <a:pt x="8839" y="8648"/>
                  </a:cubicBezTo>
                  <a:cubicBezTo>
                    <a:pt x="16338" y="8648"/>
                    <a:pt x="27926" y="3677"/>
                    <a:pt x="19593" y="793"/>
                  </a:cubicBezTo>
                  <a:cubicBezTo>
                    <a:pt x="16909" y="549"/>
                    <a:pt x="13616" y="1"/>
                    <a:pt x="10472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9" name="Google Shape;5009;p55"/>
            <p:cNvSpPr/>
            <p:nvPr/>
          </p:nvSpPr>
          <p:spPr>
            <a:xfrm>
              <a:off x="6307687" y="2665155"/>
              <a:ext cx="183003" cy="71766"/>
            </a:xfrm>
            <a:custGeom>
              <a:avLst/>
              <a:gdLst/>
              <a:ahLst/>
              <a:cxnLst/>
              <a:rect l="l" t="t" r="r" b="b"/>
              <a:pathLst>
                <a:path w="8262" h="3240" extrusionOk="0">
                  <a:moveTo>
                    <a:pt x="5286" y="1"/>
                  </a:moveTo>
                  <a:cubicBezTo>
                    <a:pt x="4899" y="1"/>
                    <a:pt x="4490" y="47"/>
                    <a:pt x="4092" y="112"/>
                  </a:cubicBezTo>
                  <a:cubicBezTo>
                    <a:pt x="2995" y="175"/>
                    <a:pt x="1" y="535"/>
                    <a:pt x="408" y="2353"/>
                  </a:cubicBezTo>
                  <a:cubicBezTo>
                    <a:pt x="581" y="3120"/>
                    <a:pt x="2110" y="3240"/>
                    <a:pt x="3392" y="3240"/>
                  </a:cubicBezTo>
                  <a:cubicBezTo>
                    <a:pt x="3969" y="3240"/>
                    <a:pt x="4497" y="3215"/>
                    <a:pt x="4828" y="3215"/>
                  </a:cubicBezTo>
                  <a:cubicBezTo>
                    <a:pt x="6145" y="3215"/>
                    <a:pt x="8261" y="2103"/>
                    <a:pt x="6882" y="535"/>
                  </a:cubicBezTo>
                  <a:cubicBezTo>
                    <a:pt x="6518" y="132"/>
                    <a:pt x="5934" y="1"/>
                    <a:pt x="5286" y="1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0" name="Google Shape;5010;p55"/>
            <p:cNvSpPr/>
            <p:nvPr/>
          </p:nvSpPr>
          <p:spPr>
            <a:xfrm>
              <a:off x="5885170" y="1547582"/>
              <a:ext cx="713141" cy="763134"/>
            </a:xfrm>
            <a:custGeom>
              <a:avLst/>
              <a:gdLst/>
              <a:ahLst/>
              <a:cxnLst/>
              <a:rect l="l" t="t" r="r" b="b"/>
              <a:pathLst>
                <a:path w="32196" h="34453" extrusionOk="0">
                  <a:moveTo>
                    <a:pt x="20408" y="34092"/>
                  </a:moveTo>
                  <a:cubicBezTo>
                    <a:pt x="19671" y="34171"/>
                    <a:pt x="18496" y="34359"/>
                    <a:pt x="17320" y="34406"/>
                  </a:cubicBezTo>
                  <a:cubicBezTo>
                    <a:pt x="16301" y="34453"/>
                    <a:pt x="15267" y="34359"/>
                    <a:pt x="14232" y="34280"/>
                  </a:cubicBezTo>
                  <a:cubicBezTo>
                    <a:pt x="13433" y="34218"/>
                    <a:pt x="12618" y="34108"/>
                    <a:pt x="11819" y="34014"/>
                  </a:cubicBezTo>
                  <a:cubicBezTo>
                    <a:pt x="8872" y="33622"/>
                    <a:pt x="6066" y="32838"/>
                    <a:pt x="3543" y="31192"/>
                  </a:cubicBezTo>
                  <a:cubicBezTo>
                    <a:pt x="1160" y="29641"/>
                    <a:pt x="0" y="26694"/>
                    <a:pt x="752" y="23810"/>
                  </a:cubicBezTo>
                  <a:cubicBezTo>
                    <a:pt x="1144" y="22305"/>
                    <a:pt x="1928" y="21004"/>
                    <a:pt x="2837" y="19766"/>
                  </a:cubicBezTo>
                  <a:cubicBezTo>
                    <a:pt x="4436" y="17603"/>
                    <a:pt x="6066" y="15455"/>
                    <a:pt x="7351" y="13089"/>
                  </a:cubicBezTo>
                  <a:cubicBezTo>
                    <a:pt x="8480" y="11020"/>
                    <a:pt x="9718" y="8966"/>
                    <a:pt x="10502" y="6709"/>
                  </a:cubicBezTo>
                  <a:cubicBezTo>
                    <a:pt x="10972" y="5377"/>
                    <a:pt x="11756" y="4201"/>
                    <a:pt x="12508" y="3010"/>
                  </a:cubicBezTo>
                  <a:cubicBezTo>
                    <a:pt x="12775" y="2587"/>
                    <a:pt x="12947" y="2085"/>
                    <a:pt x="13308" y="1756"/>
                  </a:cubicBezTo>
                  <a:cubicBezTo>
                    <a:pt x="14468" y="722"/>
                    <a:pt x="15800" y="1"/>
                    <a:pt x="17461" y="236"/>
                  </a:cubicBezTo>
                  <a:cubicBezTo>
                    <a:pt x="18010" y="298"/>
                    <a:pt x="18590" y="298"/>
                    <a:pt x="19123" y="424"/>
                  </a:cubicBezTo>
                  <a:cubicBezTo>
                    <a:pt x="20016" y="643"/>
                    <a:pt x="20769" y="1098"/>
                    <a:pt x="21490" y="1709"/>
                  </a:cubicBezTo>
                  <a:cubicBezTo>
                    <a:pt x="23104" y="3073"/>
                    <a:pt x="24029" y="4938"/>
                    <a:pt x="25173" y="6646"/>
                  </a:cubicBezTo>
                  <a:cubicBezTo>
                    <a:pt x="25972" y="7869"/>
                    <a:pt x="26427" y="9217"/>
                    <a:pt x="26725" y="10643"/>
                  </a:cubicBezTo>
                  <a:cubicBezTo>
                    <a:pt x="26835" y="11192"/>
                    <a:pt x="27070" y="11709"/>
                    <a:pt x="27258" y="12242"/>
                  </a:cubicBezTo>
                  <a:cubicBezTo>
                    <a:pt x="28433" y="15502"/>
                    <a:pt x="29828" y="18684"/>
                    <a:pt x="30973" y="21945"/>
                  </a:cubicBezTo>
                  <a:cubicBezTo>
                    <a:pt x="32195" y="25393"/>
                    <a:pt x="31741" y="28763"/>
                    <a:pt x="29154" y="31584"/>
                  </a:cubicBezTo>
                  <a:cubicBezTo>
                    <a:pt x="28402" y="32415"/>
                    <a:pt x="27383" y="32979"/>
                    <a:pt x="26317" y="33324"/>
                  </a:cubicBezTo>
                  <a:cubicBezTo>
                    <a:pt x="25016" y="33732"/>
                    <a:pt x="22289" y="34296"/>
                    <a:pt x="20408" y="34092"/>
                  </a:cubicBezTo>
                  <a:close/>
                </a:path>
              </a:pathLst>
            </a:custGeom>
            <a:solidFill>
              <a:srgbClr val="9CC7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1" name="Google Shape;5011;p55"/>
            <p:cNvSpPr/>
            <p:nvPr/>
          </p:nvSpPr>
          <p:spPr>
            <a:xfrm>
              <a:off x="6276788" y="1553141"/>
              <a:ext cx="321529" cy="755138"/>
            </a:xfrm>
            <a:custGeom>
              <a:avLst/>
              <a:gdLst/>
              <a:ahLst/>
              <a:cxnLst/>
              <a:rect l="l" t="t" r="r" b="b"/>
              <a:pathLst>
                <a:path w="14516" h="34092" extrusionOk="0">
                  <a:moveTo>
                    <a:pt x="1" y="0"/>
                  </a:moveTo>
                  <a:lnTo>
                    <a:pt x="1" y="0"/>
                  </a:lnTo>
                  <a:cubicBezTo>
                    <a:pt x="16" y="11364"/>
                    <a:pt x="408" y="22728"/>
                    <a:pt x="502" y="34092"/>
                  </a:cubicBezTo>
                  <a:cubicBezTo>
                    <a:pt x="1380" y="34014"/>
                    <a:pt x="2179" y="33888"/>
                    <a:pt x="2728" y="33841"/>
                  </a:cubicBezTo>
                  <a:cubicBezTo>
                    <a:pt x="3002" y="33871"/>
                    <a:pt x="3293" y="33884"/>
                    <a:pt x="3595" y="33884"/>
                  </a:cubicBezTo>
                  <a:cubicBezTo>
                    <a:pt x="5372" y="33884"/>
                    <a:pt x="7525" y="33421"/>
                    <a:pt x="8637" y="33073"/>
                  </a:cubicBezTo>
                  <a:cubicBezTo>
                    <a:pt x="9703" y="32728"/>
                    <a:pt x="10722" y="32164"/>
                    <a:pt x="11474" y="31333"/>
                  </a:cubicBezTo>
                  <a:cubicBezTo>
                    <a:pt x="14061" y="28512"/>
                    <a:pt x="14515" y="25142"/>
                    <a:pt x="13293" y="21694"/>
                  </a:cubicBezTo>
                  <a:cubicBezTo>
                    <a:pt x="12148" y="18433"/>
                    <a:pt x="10753" y="15251"/>
                    <a:pt x="9578" y="11991"/>
                  </a:cubicBezTo>
                  <a:cubicBezTo>
                    <a:pt x="9390" y="11458"/>
                    <a:pt x="9155" y="10941"/>
                    <a:pt x="9045" y="10392"/>
                  </a:cubicBezTo>
                  <a:cubicBezTo>
                    <a:pt x="8747" y="8966"/>
                    <a:pt x="8292" y="7618"/>
                    <a:pt x="7493" y="6395"/>
                  </a:cubicBezTo>
                  <a:cubicBezTo>
                    <a:pt x="6349" y="4687"/>
                    <a:pt x="5424" y="2822"/>
                    <a:pt x="3810" y="1458"/>
                  </a:cubicBezTo>
                  <a:cubicBezTo>
                    <a:pt x="3089" y="847"/>
                    <a:pt x="2336" y="392"/>
                    <a:pt x="1443" y="173"/>
                  </a:cubicBezTo>
                  <a:cubicBezTo>
                    <a:pt x="973" y="63"/>
                    <a:pt x="487" y="47"/>
                    <a:pt x="1" y="0"/>
                  </a:cubicBezTo>
                  <a:close/>
                </a:path>
              </a:pathLst>
            </a:cu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2" name="Google Shape;5012;p55"/>
            <p:cNvSpPr/>
            <p:nvPr/>
          </p:nvSpPr>
          <p:spPr>
            <a:xfrm>
              <a:off x="6079938" y="1721174"/>
              <a:ext cx="334022" cy="877007"/>
            </a:xfrm>
            <a:custGeom>
              <a:avLst/>
              <a:gdLst/>
              <a:ahLst/>
              <a:cxnLst/>
              <a:rect l="l" t="t" r="r" b="b"/>
              <a:pathLst>
                <a:path w="15080" h="39594" extrusionOk="0">
                  <a:moveTo>
                    <a:pt x="9123" y="1"/>
                  </a:moveTo>
                  <a:cubicBezTo>
                    <a:pt x="8621" y="110"/>
                    <a:pt x="8245" y="361"/>
                    <a:pt x="8135" y="941"/>
                  </a:cubicBezTo>
                  <a:cubicBezTo>
                    <a:pt x="7838" y="2728"/>
                    <a:pt x="7524" y="4515"/>
                    <a:pt x="7242" y="6302"/>
                  </a:cubicBezTo>
                  <a:cubicBezTo>
                    <a:pt x="7007" y="7728"/>
                    <a:pt x="6819" y="9139"/>
                    <a:pt x="6599" y="10659"/>
                  </a:cubicBezTo>
                  <a:cubicBezTo>
                    <a:pt x="6286" y="10518"/>
                    <a:pt x="6004" y="10455"/>
                    <a:pt x="5800" y="10283"/>
                  </a:cubicBezTo>
                  <a:cubicBezTo>
                    <a:pt x="4875" y="9531"/>
                    <a:pt x="4232" y="8606"/>
                    <a:pt x="3997" y="7399"/>
                  </a:cubicBezTo>
                  <a:cubicBezTo>
                    <a:pt x="3872" y="6756"/>
                    <a:pt x="3731" y="6114"/>
                    <a:pt x="3511" y="5502"/>
                  </a:cubicBezTo>
                  <a:cubicBezTo>
                    <a:pt x="3422" y="5278"/>
                    <a:pt x="3076" y="4983"/>
                    <a:pt x="2881" y="4983"/>
                  </a:cubicBezTo>
                  <a:cubicBezTo>
                    <a:pt x="2871" y="4983"/>
                    <a:pt x="2862" y="4984"/>
                    <a:pt x="2853" y="4985"/>
                  </a:cubicBezTo>
                  <a:cubicBezTo>
                    <a:pt x="2571" y="5032"/>
                    <a:pt x="2305" y="5330"/>
                    <a:pt x="2085" y="5581"/>
                  </a:cubicBezTo>
                  <a:cubicBezTo>
                    <a:pt x="1975" y="5706"/>
                    <a:pt x="1960" y="5926"/>
                    <a:pt x="1944" y="6114"/>
                  </a:cubicBezTo>
                  <a:cubicBezTo>
                    <a:pt x="1834" y="8292"/>
                    <a:pt x="2508" y="10236"/>
                    <a:pt x="3778" y="11992"/>
                  </a:cubicBezTo>
                  <a:cubicBezTo>
                    <a:pt x="4421" y="12901"/>
                    <a:pt x="5377" y="13324"/>
                    <a:pt x="6521" y="13543"/>
                  </a:cubicBezTo>
                  <a:cubicBezTo>
                    <a:pt x="6380" y="15550"/>
                    <a:pt x="6223" y="17493"/>
                    <a:pt x="6082" y="19468"/>
                  </a:cubicBezTo>
                  <a:cubicBezTo>
                    <a:pt x="5794" y="19480"/>
                    <a:pt x="5556" y="19517"/>
                    <a:pt x="5345" y="19517"/>
                  </a:cubicBezTo>
                  <a:cubicBezTo>
                    <a:pt x="5269" y="19517"/>
                    <a:pt x="5196" y="19512"/>
                    <a:pt x="5126" y="19500"/>
                  </a:cubicBezTo>
                  <a:cubicBezTo>
                    <a:pt x="4436" y="19421"/>
                    <a:pt x="3715" y="19327"/>
                    <a:pt x="3323" y="18669"/>
                  </a:cubicBezTo>
                  <a:cubicBezTo>
                    <a:pt x="2837" y="17838"/>
                    <a:pt x="2289" y="17023"/>
                    <a:pt x="2273" y="15988"/>
                  </a:cubicBezTo>
                  <a:cubicBezTo>
                    <a:pt x="2258" y="15691"/>
                    <a:pt x="2179" y="15346"/>
                    <a:pt x="2007" y="15111"/>
                  </a:cubicBezTo>
                  <a:cubicBezTo>
                    <a:pt x="1834" y="14844"/>
                    <a:pt x="1536" y="14593"/>
                    <a:pt x="1254" y="14515"/>
                  </a:cubicBezTo>
                  <a:cubicBezTo>
                    <a:pt x="1203" y="14503"/>
                    <a:pt x="1153" y="14498"/>
                    <a:pt x="1105" y="14498"/>
                  </a:cubicBezTo>
                  <a:cubicBezTo>
                    <a:pt x="774" y="14498"/>
                    <a:pt x="531" y="14766"/>
                    <a:pt x="408" y="15095"/>
                  </a:cubicBezTo>
                  <a:cubicBezTo>
                    <a:pt x="314" y="15330"/>
                    <a:pt x="267" y="15581"/>
                    <a:pt x="204" y="15816"/>
                  </a:cubicBezTo>
                  <a:cubicBezTo>
                    <a:pt x="0" y="16694"/>
                    <a:pt x="157" y="17540"/>
                    <a:pt x="392" y="18387"/>
                  </a:cubicBezTo>
                  <a:cubicBezTo>
                    <a:pt x="721" y="19688"/>
                    <a:pt x="1333" y="20738"/>
                    <a:pt x="2571" y="21396"/>
                  </a:cubicBezTo>
                  <a:cubicBezTo>
                    <a:pt x="3621" y="21945"/>
                    <a:pt x="4734" y="22274"/>
                    <a:pt x="5925" y="22431"/>
                  </a:cubicBezTo>
                  <a:cubicBezTo>
                    <a:pt x="5925" y="22603"/>
                    <a:pt x="5941" y="22728"/>
                    <a:pt x="5941" y="22854"/>
                  </a:cubicBezTo>
                  <a:cubicBezTo>
                    <a:pt x="5878" y="26224"/>
                    <a:pt x="5675" y="29594"/>
                    <a:pt x="5831" y="32964"/>
                  </a:cubicBezTo>
                  <a:cubicBezTo>
                    <a:pt x="5894" y="34296"/>
                    <a:pt x="5769" y="35644"/>
                    <a:pt x="5737" y="36992"/>
                  </a:cubicBezTo>
                  <a:cubicBezTo>
                    <a:pt x="5722" y="37337"/>
                    <a:pt x="5753" y="37682"/>
                    <a:pt x="5800" y="38011"/>
                  </a:cubicBezTo>
                  <a:cubicBezTo>
                    <a:pt x="5957" y="39045"/>
                    <a:pt x="6584" y="39594"/>
                    <a:pt x="7634" y="39594"/>
                  </a:cubicBezTo>
                  <a:cubicBezTo>
                    <a:pt x="8073" y="39594"/>
                    <a:pt x="8496" y="39516"/>
                    <a:pt x="8935" y="39453"/>
                  </a:cubicBezTo>
                  <a:cubicBezTo>
                    <a:pt x="9342" y="39406"/>
                    <a:pt x="9734" y="39312"/>
                    <a:pt x="10142" y="39296"/>
                  </a:cubicBezTo>
                  <a:cubicBezTo>
                    <a:pt x="11505" y="39218"/>
                    <a:pt x="11991" y="38732"/>
                    <a:pt x="11929" y="37353"/>
                  </a:cubicBezTo>
                  <a:cubicBezTo>
                    <a:pt x="11882" y="36553"/>
                    <a:pt x="11772" y="35738"/>
                    <a:pt x="11678" y="34939"/>
                  </a:cubicBezTo>
                  <a:cubicBezTo>
                    <a:pt x="11537" y="33653"/>
                    <a:pt x="11396" y="32384"/>
                    <a:pt x="11255" y="31114"/>
                  </a:cubicBezTo>
                  <a:cubicBezTo>
                    <a:pt x="11208" y="30550"/>
                    <a:pt x="11161" y="30001"/>
                    <a:pt x="11114" y="29437"/>
                  </a:cubicBezTo>
                  <a:cubicBezTo>
                    <a:pt x="10988" y="27838"/>
                    <a:pt x="10910" y="26255"/>
                    <a:pt x="10753" y="24672"/>
                  </a:cubicBezTo>
                  <a:cubicBezTo>
                    <a:pt x="10534" y="22462"/>
                    <a:pt x="10267" y="20268"/>
                    <a:pt x="10001" y="17979"/>
                  </a:cubicBezTo>
                  <a:cubicBezTo>
                    <a:pt x="10471" y="17791"/>
                    <a:pt x="10831" y="17634"/>
                    <a:pt x="11208" y="17525"/>
                  </a:cubicBezTo>
                  <a:cubicBezTo>
                    <a:pt x="12994" y="17023"/>
                    <a:pt x="14154" y="15910"/>
                    <a:pt x="14531" y="14092"/>
                  </a:cubicBezTo>
                  <a:cubicBezTo>
                    <a:pt x="14766" y="13010"/>
                    <a:pt x="14938" y="11929"/>
                    <a:pt x="15016" y="10847"/>
                  </a:cubicBezTo>
                  <a:cubicBezTo>
                    <a:pt x="15079" y="10079"/>
                    <a:pt x="14985" y="9280"/>
                    <a:pt x="14907" y="8512"/>
                  </a:cubicBezTo>
                  <a:cubicBezTo>
                    <a:pt x="14860" y="8089"/>
                    <a:pt x="14593" y="7806"/>
                    <a:pt x="14154" y="7791"/>
                  </a:cubicBezTo>
                  <a:cubicBezTo>
                    <a:pt x="14143" y="7790"/>
                    <a:pt x="14132" y="7790"/>
                    <a:pt x="14121" y="7790"/>
                  </a:cubicBezTo>
                  <a:cubicBezTo>
                    <a:pt x="13717" y="7790"/>
                    <a:pt x="13462" y="8068"/>
                    <a:pt x="13371" y="8449"/>
                  </a:cubicBezTo>
                  <a:cubicBezTo>
                    <a:pt x="13277" y="8810"/>
                    <a:pt x="13214" y="9186"/>
                    <a:pt x="13183" y="9562"/>
                  </a:cubicBezTo>
                  <a:cubicBezTo>
                    <a:pt x="13057" y="10847"/>
                    <a:pt x="12838" y="12101"/>
                    <a:pt x="12258" y="13261"/>
                  </a:cubicBezTo>
                  <a:cubicBezTo>
                    <a:pt x="11803" y="14170"/>
                    <a:pt x="11019" y="14499"/>
                    <a:pt x="10016" y="14672"/>
                  </a:cubicBezTo>
                  <a:cubicBezTo>
                    <a:pt x="10016" y="14233"/>
                    <a:pt x="10016" y="13919"/>
                    <a:pt x="10016" y="13622"/>
                  </a:cubicBezTo>
                  <a:cubicBezTo>
                    <a:pt x="10016" y="11176"/>
                    <a:pt x="10079" y="8731"/>
                    <a:pt x="10032" y="6286"/>
                  </a:cubicBezTo>
                  <a:cubicBezTo>
                    <a:pt x="9985" y="4546"/>
                    <a:pt x="9813" y="2806"/>
                    <a:pt x="9703" y="1051"/>
                  </a:cubicBezTo>
                  <a:cubicBezTo>
                    <a:pt x="9671" y="628"/>
                    <a:pt x="9530" y="251"/>
                    <a:pt x="9123" y="1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3" name="Google Shape;5013;p55"/>
            <p:cNvSpPr/>
            <p:nvPr/>
          </p:nvSpPr>
          <p:spPr>
            <a:xfrm>
              <a:off x="6213947" y="1748441"/>
              <a:ext cx="65808" cy="819107"/>
            </a:xfrm>
            <a:custGeom>
              <a:avLst/>
              <a:gdLst/>
              <a:ahLst/>
              <a:cxnLst/>
              <a:rect l="l" t="t" r="r" b="b"/>
              <a:pathLst>
                <a:path w="2971" h="36980" extrusionOk="0">
                  <a:moveTo>
                    <a:pt x="2812" y="0"/>
                  </a:moveTo>
                  <a:cubicBezTo>
                    <a:pt x="2732" y="0"/>
                    <a:pt x="2650" y="55"/>
                    <a:pt x="2650" y="165"/>
                  </a:cubicBezTo>
                  <a:cubicBezTo>
                    <a:pt x="2587" y="3017"/>
                    <a:pt x="1552" y="5729"/>
                    <a:pt x="1396" y="8582"/>
                  </a:cubicBezTo>
                  <a:cubicBezTo>
                    <a:pt x="1223" y="11685"/>
                    <a:pt x="1129" y="14805"/>
                    <a:pt x="753" y="17908"/>
                  </a:cubicBezTo>
                  <a:cubicBezTo>
                    <a:pt x="1" y="24178"/>
                    <a:pt x="988" y="30542"/>
                    <a:pt x="988" y="36827"/>
                  </a:cubicBezTo>
                  <a:cubicBezTo>
                    <a:pt x="988" y="36929"/>
                    <a:pt x="1070" y="36980"/>
                    <a:pt x="1153" y="36980"/>
                  </a:cubicBezTo>
                  <a:cubicBezTo>
                    <a:pt x="1235" y="36980"/>
                    <a:pt x="1317" y="36929"/>
                    <a:pt x="1317" y="36827"/>
                  </a:cubicBezTo>
                  <a:cubicBezTo>
                    <a:pt x="1317" y="30683"/>
                    <a:pt x="471" y="24538"/>
                    <a:pt x="1035" y="18410"/>
                  </a:cubicBezTo>
                  <a:cubicBezTo>
                    <a:pt x="1317" y="15290"/>
                    <a:pt x="1537" y="12187"/>
                    <a:pt x="1694" y="9068"/>
                  </a:cubicBezTo>
                  <a:cubicBezTo>
                    <a:pt x="1850" y="6058"/>
                    <a:pt x="2900" y="3174"/>
                    <a:pt x="2963" y="165"/>
                  </a:cubicBezTo>
                  <a:cubicBezTo>
                    <a:pt x="2971" y="55"/>
                    <a:pt x="2893" y="0"/>
                    <a:pt x="2812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4" name="Google Shape;5014;p55"/>
            <p:cNvSpPr/>
            <p:nvPr/>
          </p:nvSpPr>
          <p:spPr>
            <a:xfrm>
              <a:off x="6250052" y="1916385"/>
              <a:ext cx="154186" cy="653071"/>
            </a:xfrm>
            <a:custGeom>
              <a:avLst/>
              <a:gdLst/>
              <a:ahLst/>
              <a:cxnLst/>
              <a:rect l="l" t="t" r="r" b="b"/>
              <a:pathLst>
                <a:path w="6961" h="29484" extrusionOk="0">
                  <a:moveTo>
                    <a:pt x="6564" y="1"/>
                  </a:moveTo>
                  <a:cubicBezTo>
                    <a:pt x="6482" y="1"/>
                    <a:pt x="6404" y="51"/>
                    <a:pt x="6412" y="153"/>
                  </a:cubicBezTo>
                  <a:cubicBezTo>
                    <a:pt x="6709" y="3194"/>
                    <a:pt x="5565" y="6000"/>
                    <a:pt x="2446" y="6846"/>
                  </a:cubicBezTo>
                  <a:cubicBezTo>
                    <a:pt x="596" y="7348"/>
                    <a:pt x="79" y="8226"/>
                    <a:pt x="48" y="10154"/>
                  </a:cubicBezTo>
                  <a:cubicBezTo>
                    <a:pt x="1" y="13492"/>
                    <a:pt x="236" y="16847"/>
                    <a:pt x="377" y="20185"/>
                  </a:cubicBezTo>
                  <a:cubicBezTo>
                    <a:pt x="455" y="21831"/>
                    <a:pt x="502" y="23477"/>
                    <a:pt x="487" y="25123"/>
                  </a:cubicBezTo>
                  <a:cubicBezTo>
                    <a:pt x="471" y="26549"/>
                    <a:pt x="283" y="27960"/>
                    <a:pt x="581" y="29370"/>
                  </a:cubicBezTo>
                  <a:cubicBezTo>
                    <a:pt x="599" y="29450"/>
                    <a:pt x="658" y="29484"/>
                    <a:pt x="720" y="29484"/>
                  </a:cubicBezTo>
                  <a:cubicBezTo>
                    <a:pt x="818" y="29484"/>
                    <a:pt x="923" y="29401"/>
                    <a:pt x="894" y="29276"/>
                  </a:cubicBezTo>
                  <a:cubicBezTo>
                    <a:pt x="581" y="27772"/>
                    <a:pt x="800" y="26235"/>
                    <a:pt x="816" y="24715"/>
                  </a:cubicBezTo>
                  <a:cubicBezTo>
                    <a:pt x="847" y="23038"/>
                    <a:pt x="753" y="21361"/>
                    <a:pt x="690" y="19684"/>
                  </a:cubicBezTo>
                  <a:cubicBezTo>
                    <a:pt x="534" y="16329"/>
                    <a:pt x="346" y="12991"/>
                    <a:pt x="377" y="9652"/>
                  </a:cubicBezTo>
                  <a:cubicBezTo>
                    <a:pt x="424" y="6831"/>
                    <a:pt x="3089" y="7583"/>
                    <a:pt x="4687" y="6188"/>
                  </a:cubicBezTo>
                  <a:cubicBezTo>
                    <a:pt x="6459" y="4652"/>
                    <a:pt x="6960" y="2410"/>
                    <a:pt x="6741" y="153"/>
                  </a:cubicBezTo>
                  <a:cubicBezTo>
                    <a:pt x="6733" y="51"/>
                    <a:pt x="6647" y="1"/>
                    <a:pt x="6564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5" name="Google Shape;5015;p55"/>
            <p:cNvSpPr/>
            <p:nvPr/>
          </p:nvSpPr>
          <p:spPr>
            <a:xfrm>
              <a:off x="6263254" y="2085746"/>
              <a:ext cx="75753" cy="472083"/>
            </a:xfrm>
            <a:custGeom>
              <a:avLst/>
              <a:gdLst/>
              <a:ahLst/>
              <a:cxnLst/>
              <a:rect l="l" t="t" r="r" b="b"/>
              <a:pathLst>
                <a:path w="3420" h="21313" extrusionOk="0">
                  <a:moveTo>
                    <a:pt x="3195" y="1"/>
                  </a:moveTo>
                  <a:cubicBezTo>
                    <a:pt x="3167" y="1"/>
                    <a:pt x="3136" y="10"/>
                    <a:pt x="3104" y="31"/>
                  </a:cubicBezTo>
                  <a:cubicBezTo>
                    <a:pt x="2242" y="611"/>
                    <a:pt x="1176" y="1034"/>
                    <a:pt x="674" y="2022"/>
                  </a:cubicBezTo>
                  <a:cubicBezTo>
                    <a:pt x="0" y="3385"/>
                    <a:pt x="471" y="5454"/>
                    <a:pt x="565" y="6896"/>
                  </a:cubicBezTo>
                  <a:cubicBezTo>
                    <a:pt x="894" y="11646"/>
                    <a:pt x="298" y="16426"/>
                    <a:pt x="847" y="21160"/>
                  </a:cubicBezTo>
                  <a:cubicBezTo>
                    <a:pt x="863" y="21262"/>
                    <a:pt x="953" y="21313"/>
                    <a:pt x="1035" y="21313"/>
                  </a:cubicBezTo>
                  <a:cubicBezTo>
                    <a:pt x="1117" y="21313"/>
                    <a:pt x="1192" y="21262"/>
                    <a:pt x="1176" y="21160"/>
                  </a:cubicBezTo>
                  <a:cubicBezTo>
                    <a:pt x="706" y="17179"/>
                    <a:pt x="1113" y="13197"/>
                    <a:pt x="1019" y="9201"/>
                  </a:cubicBezTo>
                  <a:cubicBezTo>
                    <a:pt x="972" y="7351"/>
                    <a:pt x="753" y="5517"/>
                    <a:pt x="737" y="3652"/>
                  </a:cubicBezTo>
                  <a:cubicBezTo>
                    <a:pt x="721" y="1724"/>
                    <a:pt x="1866" y="1238"/>
                    <a:pt x="3276" y="313"/>
                  </a:cubicBezTo>
                  <a:cubicBezTo>
                    <a:pt x="3420" y="222"/>
                    <a:pt x="3336" y="1"/>
                    <a:pt x="3195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6" name="Google Shape;5016;p55"/>
            <p:cNvSpPr/>
            <p:nvPr/>
          </p:nvSpPr>
          <p:spPr>
            <a:xfrm>
              <a:off x="6293467" y="2201770"/>
              <a:ext cx="30213" cy="359893"/>
            </a:xfrm>
            <a:custGeom>
              <a:avLst/>
              <a:gdLst/>
              <a:ahLst/>
              <a:cxnLst/>
              <a:rect l="l" t="t" r="r" b="b"/>
              <a:pathLst>
                <a:path w="1364" h="16248" extrusionOk="0">
                  <a:moveTo>
                    <a:pt x="157" y="1"/>
                  </a:moveTo>
                  <a:cubicBezTo>
                    <a:pt x="75" y="1"/>
                    <a:pt x="0" y="52"/>
                    <a:pt x="16" y="154"/>
                  </a:cubicBezTo>
                  <a:cubicBezTo>
                    <a:pt x="533" y="5452"/>
                    <a:pt x="1035" y="10765"/>
                    <a:pt x="878" y="16094"/>
                  </a:cubicBezTo>
                  <a:cubicBezTo>
                    <a:pt x="878" y="16196"/>
                    <a:pt x="960" y="16247"/>
                    <a:pt x="1042" y="16247"/>
                  </a:cubicBezTo>
                  <a:cubicBezTo>
                    <a:pt x="1125" y="16247"/>
                    <a:pt x="1207" y="16196"/>
                    <a:pt x="1207" y="16094"/>
                  </a:cubicBezTo>
                  <a:cubicBezTo>
                    <a:pt x="1364" y="10765"/>
                    <a:pt x="862" y="5452"/>
                    <a:pt x="345" y="154"/>
                  </a:cubicBezTo>
                  <a:cubicBezTo>
                    <a:pt x="329" y="52"/>
                    <a:pt x="239" y="1"/>
                    <a:pt x="15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7" name="Google Shape;5017;p55"/>
            <p:cNvSpPr/>
            <p:nvPr/>
          </p:nvSpPr>
          <p:spPr>
            <a:xfrm>
              <a:off x="6134981" y="1864132"/>
              <a:ext cx="111459" cy="149668"/>
            </a:xfrm>
            <a:custGeom>
              <a:avLst/>
              <a:gdLst/>
              <a:ahLst/>
              <a:cxnLst/>
              <a:rect l="l" t="t" r="r" b="b"/>
              <a:pathLst>
                <a:path w="5032" h="6757" extrusionOk="0">
                  <a:moveTo>
                    <a:pt x="202" y="1"/>
                  </a:moveTo>
                  <a:cubicBezTo>
                    <a:pt x="102" y="1"/>
                    <a:pt x="1" y="84"/>
                    <a:pt x="39" y="208"/>
                  </a:cubicBezTo>
                  <a:cubicBezTo>
                    <a:pt x="431" y="1525"/>
                    <a:pt x="588" y="2904"/>
                    <a:pt x="1356" y="4080"/>
                  </a:cubicBezTo>
                  <a:cubicBezTo>
                    <a:pt x="2155" y="5287"/>
                    <a:pt x="3816" y="5491"/>
                    <a:pt x="4663" y="6682"/>
                  </a:cubicBezTo>
                  <a:cubicBezTo>
                    <a:pt x="4701" y="6735"/>
                    <a:pt x="4755" y="6757"/>
                    <a:pt x="4806" y="6757"/>
                  </a:cubicBezTo>
                  <a:cubicBezTo>
                    <a:pt x="4923" y="6757"/>
                    <a:pt x="5032" y="6645"/>
                    <a:pt x="4945" y="6525"/>
                  </a:cubicBezTo>
                  <a:cubicBezTo>
                    <a:pt x="4365" y="5694"/>
                    <a:pt x="3550" y="5287"/>
                    <a:pt x="2688" y="4785"/>
                  </a:cubicBezTo>
                  <a:cubicBezTo>
                    <a:pt x="964" y="3782"/>
                    <a:pt x="870" y="1838"/>
                    <a:pt x="352" y="114"/>
                  </a:cubicBezTo>
                  <a:cubicBezTo>
                    <a:pt x="328" y="35"/>
                    <a:pt x="265" y="1"/>
                    <a:pt x="202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8" name="Google Shape;5018;p55"/>
            <p:cNvSpPr/>
            <p:nvPr/>
          </p:nvSpPr>
          <p:spPr>
            <a:xfrm>
              <a:off x="6102243" y="2074406"/>
              <a:ext cx="129932" cy="140232"/>
            </a:xfrm>
            <a:custGeom>
              <a:avLst/>
              <a:gdLst/>
              <a:ahLst/>
              <a:cxnLst/>
              <a:rect l="l" t="t" r="r" b="b"/>
              <a:pathLst>
                <a:path w="5866" h="6331" extrusionOk="0">
                  <a:moveTo>
                    <a:pt x="194" y="1"/>
                  </a:moveTo>
                  <a:cubicBezTo>
                    <a:pt x="99" y="1"/>
                    <a:pt x="0" y="77"/>
                    <a:pt x="28" y="198"/>
                  </a:cubicBezTo>
                  <a:cubicBezTo>
                    <a:pt x="357" y="1656"/>
                    <a:pt x="561" y="3333"/>
                    <a:pt x="1642" y="4462"/>
                  </a:cubicBezTo>
                  <a:cubicBezTo>
                    <a:pt x="2583" y="5449"/>
                    <a:pt x="5075" y="4728"/>
                    <a:pt x="5514" y="6217"/>
                  </a:cubicBezTo>
                  <a:cubicBezTo>
                    <a:pt x="5538" y="6297"/>
                    <a:pt x="5601" y="6331"/>
                    <a:pt x="5665" y="6331"/>
                  </a:cubicBezTo>
                  <a:cubicBezTo>
                    <a:pt x="5764" y="6331"/>
                    <a:pt x="5866" y="6247"/>
                    <a:pt x="5827" y="6123"/>
                  </a:cubicBezTo>
                  <a:cubicBezTo>
                    <a:pt x="5514" y="5026"/>
                    <a:pt x="4182" y="4932"/>
                    <a:pt x="3225" y="4744"/>
                  </a:cubicBezTo>
                  <a:cubicBezTo>
                    <a:pt x="1000" y="4305"/>
                    <a:pt x="765" y="2016"/>
                    <a:pt x="341" y="120"/>
                  </a:cubicBezTo>
                  <a:cubicBezTo>
                    <a:pt x="322" y="37"/>
                    <a:pt x="259" y="1"/>
                    <a:pt x="194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9" name="Google Shape;5019;p55"/>
            <p:cNvSpPr/>
            <p:nvPr/>
          </p:nvSpPr>
          <p:spPr>
            <a:xfrm>
              <a:off x="6266089" y="1821692"/>
              <a:ext cx="28086" cy="267616"/>
            </a:xfrm>
            <a:custGeom>
              <a:avLst/>
              <a:gdLst/>
              <a:ahLst/>
              <a:cxnLst/>
              <a:rect l="l" t="t" r="r" b="b"/>
              <a:pathLst>
                <a:path w="1268" h="12082" extrusionOk="0">
                  <a:moveTo>
                    <a:pt x="1058" y="0"/>
                  </a:moveTo>
                  <a:cubicBezTo>
                    <a:pt x="977" y="0"/>
                    <a:pt x="899" y="55"/>
                    <a:pt x="907" y="165"/>
                  </a:cubicBezTo>
                  <a:cubicBezTo>
                    <a:pt x="938" y="2156"/>
                    <a:pt x="499" y="4099"/>
                    <a:pt x="296" y="6090"/>
                  </a:cubicBezTo>
                  <a:cubicBezTo>
                    <a:pt x="92" y="8018"/>
                    <a:pt x="499" y="9946"/>
                    <a:pt x="29" y="11874"/>
                  </a:cubicBezTo>
                  <a:cubicBezTo>
                    <a:pt x="1" y="11998"/>
                    <a:pt x="106" y="12081"/>
                    <a:pt x="203" y="12081"/>
                  </a:cubicBezTo>
                  <a:cubicBezTo>
                    <a:pt x="265" y="12081"/>
                    <a:pt x="324" y="12047"/>
                    <a:pt x="343" y="11968"/>
                  </a:cubicBezTo>
                  <a:cubicBezTo>
                    <a:pt x="782" y="10165"/>
                    <a:pt x="531" y="8331"/>
                    <a:pt x="593" y="6513"/>
                  </a:cubicBezTo>
                  <a:cubicBezTo>
                    <a:pt x="640" y="4381"/>
                    <a:pt x="1267" y="2312"/>
                    <a:pt x="1220" y="165"/>
                  </a:cubicBezTo>
                  <a:cubicBezTo>
                    <a:pt x="1220" y="55"/>
                    <a:pt x="1138" y="0"/>
                    <a:pt x="1058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020" name="Google Shape;5020;p55"/>
          <p:cNvSpPr/>
          <p:nvPr/>
        </p:nvSpPr>
        <p:spPr>
          <a:xfrm>
            <a:off x="8165181" y="1677204"/>
            <a:ext cx="7057" cy="19381"/>
          </a:xfrm>
          <a:custGeom>
            <a:avLst/>
            <a:gdLst/>
            <a:ahLst/>
            <a:cxnLst/>
            <a:rect l="l" t="t" r="r" b="b"/>
            <a:pathLst>
              <a:path w="189" h="519" extrusionOk="0">
                <a:moveTo>
                  <a:pt x="113" y="0"/>
                </a:moveTo>
                <a:cubicBezTo>
                  <a:pt x="103" y="0"/>
                  <a:pt x="92" y="6"/>
                  <a:pt x="79" y="17"/>
                </a:cubicBezTo>
                <a:lnTo>
                  <a:pt x="1" y="142"/>
                </a:lnTo>
                <a:cubicBezTo>
                  <a:pt x="110" y="283"/>
                  <a:pt x="173" y="409"/>
                  <a:pt x="189" y="518"/>
                </a:cubicBezTo>
                <a:cubicBezTo>
                  <a:pt x="175" y="284"/>
                  <a:pt x="185" y="0"/>
                  <a:pt x="113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22" name="Google Shape;5022;p55"/>
          <p:cNvSpPr/>
          <p:nvPr/>
        </p:nvSpPr>
        <p:spPr>
          <a:xfrm>
            <a:off x="6614476" y="1323347"/>
            <a:ext cx="4667" cy="3279"/>
          </a:xfrm>
          <a:custGeom>
            <a:avLst/>
            <a:gdLst/>
            <a:ahLst/>
            <a:cxnLst/>
            <a:rect l="l" t="t" r="r" b="b"/>
            <a:pathLst>
              <a:path w="158" h="111" extrusionOk="0">
                <a:moveTo>
                  <a:pt x="126" y="1"/>
                </a:moveTo>
                <a:lnTo>
                  <a:pt x="126" y="1"/>
                </a:lnTo>
                <a:cubicBezTo>
                  <a:pt x="32" y="48"/>
                  <a:pt x="1" y="79"/>
                  <a:pt x="17" y="110"/>
                </a:cubicBezTo>
                <a:cubicBezTo>
                  <a:pt x="95" y="63"/>
                  <a:pt x="158" y="32"/>
                  <a:pt x="126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35" name="Google Shape;5035;p55"/>
          <p:cNvSpPr/>
          <p:nvPr/>
        </p:nvSpPr>
        <p:spPr>
          <a:xfrm>
            <a:off x="8114841" y="1709993"/>
            <a:ext cx="13145" cy="16020"/>
          </a:xfrm>
          <a:custGeom>
            <a:avLst/>
            <a:gdLst/>
            <a:ahLst/>
            <a:cxnLst/>
            <a:rect l="l" t="t" r="r" b="b"/>
            <a:pathLst>
              <a:path w="352" h="429" extrusionOk="0">
                <a:moveTo>
                  <a:pt x="105" y="1"/>
                </a:moveTo>
                <a:cubicBezTo>
                  <a:pt x="76" y="1"/>
                  <a:pt x="45" y="28"/>
                  <a:pt x="1" y="95"/>
                </a:cubicBezTo>
                <a:cubicBezTo>
                  <a:pt x="41" y="242"/>
                  <a:pt x="86" y="261"/>
                  <a:pt x="129" y="261"/>
                </a:cubicBezTo>
                <a:cubicBezTo>
                  <a:pt x="144" y="261"/>
                  <a:pt x="159" y="258"/>
                  <a:pt x="173" y="258"/>
                </a:cubicBezTo>
                <a:cubicBezTo>
                  <a:pt x="213" y="258"/>
                  <a:pt x="247" y="277"/>
                  <a:pt x="267" y="424"/>
                </a:cubicBezTo>
                <a:cubicBezTo>
                  <a:pt x="274" y="427"/>
                  <a:pt x="281" y="429"/>
                  <a:pt x="286" y="429"/>
                </a:cubicBezTo>
                <a:cubicBezTo>
                  <a:pt x="352" y="429"/>
                  <a:pt x="244" y="184"/>
                  <a:pt x="298" y="184"/>
                </a:cubicBezTo>
                <a:lnTo>
                  <a:pt x="298" y="184"/>
                </a:lnTo>
                <a:cubicBezTo>
                  <a:pt x="303" y="184"/>
                  <a:pt x="308" y="186"/>
                  <a:pt x="314" y="189"/>
                </a:cubicBezTo>
                <a:cubicBezTo>
                  <a:pt x="203" y="88"/>
                  <a:pt x="157" y="1"/>
                  <a:pt x="10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036" name="Google Shape;5036;p55"/>
          <p:cNvSpPr/>
          <p:nvPr/>
        </p:nvSpPr>
        <p:spPr>
          <a:xfrm>
            <a:off x="8126567" y="1717014"/>
            <a:ext cx="3548" cy="3585"/>
          </a:xfrm>
          <a:custGeom>
            <a:avLst/>
            <a:gdLst/>
            <a:ahLst/>
            <a:cxnLst/>
            <a:rect l="l" t="t" r="r" b="b"/>
            <a:pathLst>
              <a:path w="95" h="96" extrusionOk="0">
                <a:moveTo>
                  <a:pt x="0" y="1"/>
                </a:moveTo>
                <a:lnTo>
                  <a:pt x="0" y="1"/>
                </a:lnTo>
                <a:cubicBezTo>
                  <a:pt x="31" y="32"/>
                  <a:pt x="63" y="64"/>
                  <a:pt x="94" y="95"/>
                </a:cubicBezTo>
                <a:cubicBezTo>
                  <a:pt x="47" y="32"/>
                  <a:pt x="31" y="17"/>
                  <a:pt x="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7" name="Google Shape;5117;p55"/>
          <p:cNvSpPr/>
          <p:nvPr/>
        </p:nvSpPr>
        <p:spPr>
          <a:xfrm>
            <a:off x="2393694" y="5112963"/>
            <a:ext cx="3663" cy="3135"/>
          </a:xfrm>
          <a:custGeom>
            <a:avLst/>
            <a:gdLst/>
            <a:ahLst/>
            <a:cxnLst/>
            <a:rect l="l" t="t" r="r" b="b"/>
            <a:pathLst>
              <a:path w="111" h="95" extrusionOk="0">
                <a:moveTo>
                  <a:pt x="110" y="1"/>
                </a:moveTo>
                <a:lnTo>
                  <a:pt x="38" y="62"/>
                </a:lnTo>
                <a:lnTo>
                  <a:pt x="38" y="62"/>
                </a:lnTo>
                <a:cubicBezTo>
                  <a:pt x="71" y="38"/>
                  <a:pt x="99" y="23"/>
                  <a:pt x="110" y="1"/>
                </a:cubicBezTo>
                <a:close/>
                <a:moveTo>
                  <a:pt x="38" y="62"/>
                </a:moveTo>
                <a:lnTo>
                  <a:pt x="38" y="62"/>
                </a:lnTo>
                <a:cubicBezTo>
                  <a:pt x="26" y="71"/>
                  <a:pt x="13" y="82"/>
                  <a:pt x="0" y="95"/>
                </a:cubicBezTo>
                <a:lnTo>
                  <a:pt x="38" y="62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8" name="Google Shape;5118;p55"/>
          <p:cNvSpPr/>
          <p:nvPr/>
        </p:nvSpPr>
        <p:spPr>
          <a:xfrm>
            <a:off x="2427813" y="5099004"/>
            <a:ext cx="1584" cy="2112"/>
          </a:xfrm>
          <a:custGeom>
            <a:avLst/>
            <a:gdLst/>
            <a:ahLst/>
            <a:cxnLst/>
            <a:rect l="l" t="t" r="r" b="b"/>
            <a:pathLst>
              <a:path w="48" h="64" extrusionOk="0">
                <a:moveTo>
                  <a:pt x="48" y="0"/>
                </a:moveTo>
                <a:cubicBezTo>
                  <a:pt x="17" y="47"/>
                  <a:pt x="1" y="63"/>
                  <a:pt x="48" y="63"/>
                </a:cubicBezTo>
                <a:lnTo>
                  <a:pt x="48" y="0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9" name="Google Shape;5119;p55"/>
          <p:cNvSpPr/>
          <p:nvPr/>
        </p:nvSpPr>
        <p:spPr>
          <a:xfrm>
            <a:off x="2114536" y="5188093"/>
            <a:ext cx="8216" cy="2988"/>
          </a:xfrm>
          <a:custGeom>
            <a:avLst/>
            <a:gdLst/>
            <a:ahLst/>
            <a:cxnLst/>
            <a:rect l="l" t="t" r="r" b="b"/>
            <a:pathLst>
              <a:path w="220" h="80" extrusionOk="0">
                <a:moveTo>
                  <a:pt x="220" y="1"/>
                </a:moveTo>
                <a:cubicBezTo>
                  <a:pt x="157" y="1"/>
                  <a:pt x="79" y="16"/>
                  <a:pt x="0" y="16"/>
                </a:cubicBezTo>
                <a:cubicBezTo>
                  <a:pt x="16" y="32"/>
                  <a:pt x="31" y="48"/>
                  <a:pt x="47" y="79"/>
                </a:cubicBezTo>
                <a:cubicBezTo>
                  <a:pt x="110" y="48"/>
                  <a:pt x="173" y="16"/>
                  <a:pt x="22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0" name="Google Shape;5120;p55"/>
          <p:cNvSpPr/>
          <p:nvPr/>
        </p:nvSpPr>
        <p:spPr>
          <a:xfrm>
            <a:off x="2094632" y="5200977"/>
            <a:ext cx="8813" cy="5900"/>
          </a:xfrm>
          <a:custGeom>
            <a:avLst/>
            <a:gdLst/>
            <a:ahLst/>
            <a:cxnLst/>
            <a:rect l="l" t="t" r="r" b="b"/>
            <a:pathLst>
              <a:path w="236" h="158" extrusionOk="0">
                <a:moveTo>
                  <a:pt x="0" y="1"/>
                </a:moveTo>
                <a:cubicBezTo>
                  <a:pt x="47" y="48"/>
                  <a:pt x="126" y="95"/>
                  <a:pt x="235" y="157"/>
                </a:cubicBezTo>
                <a:lnTo>
                  <a:pt x="0" y="1"/>
                </a:ln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1" name="Google Shape;5121;p55"/>
          <p:cNvSpPr/>
          <p:nvPr/>
        </p:nvSpPr>
        <p:spPr>
          <a:xfrm>
            <a:off x="3102299" y="5494160"/>
            <a:ext cx="7787" cy="15541"/>
          </a:xfrm>
          <a:custGeom>
            <a:avLst/>
            <a:gdLst/>
            <a:ahLst/>
            <a:cxnLst/>
            <a:rect l="l" t="t" r="r" b="b"/>
            <a:pathLst>
              <a:path w="236" h="471" extrusionOk="0">
                <a:moveTo>
                  <a:pt x="235" y="1"/>
                </a:moveTo>
                <a:cubicBezTo>
                  <a:pt x="126" y="236"/>
                  <a:pt x="0" y="392"/>
                  <a:pt x="94" y="471"/>
                </a:cubicBezTo>
                <a:cubicBezTo>
                  <a:pt x="173" y="283"/>
                  <a:pt x="204" y="142"/>
                  <a:pt x="23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2" name="Google Shape;5122;p55"/>
          <p:cNvSpPr/>
          <p:nvPr/>
        </p:nvSpPr>
        <p:spPr>
          <a:xfrm>
            <a:off x="2389535" y="5065379"/>
            <a:ext cx="4719" cy="4157"/>
          </a:xfrm>
          <a:custGeom>
            <a:avLst/>
            <a:gdLst/>
            <a:ahLst/>
            <a:cxnLst/>
            <a:rect l="l" t="t" r="r" b="b"/>
            <a:pathLst>
              <a:path w="143" h="126" extrusionOk="0">
                <a:moveTo>
                  <a:pt x="111" y="0"/>
                </a:moveTo>
                <a:lnTo>
                  <a:pt x="111" y="0"/>
                </a:lnTo>
                <a:cubicBezTo>
                  <a:pt x="32" y="48"/>
                  <a:pt x="1" y="95"/>
                  <a:pt x="17" y="126"/>
                </a:cubicBezTo>
                <a:cubicBezTo>
                  <a:pt x="95" y="63"/>
                  <a:pt x="142" y="16"/>
                  <a:pt x="111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3" name="Google Shape;5123;p55"/>
          <p:cNvSpPr/>
          <p:nvPr/>
        </p:nvSpPr>
        <p:spPr>
          <a:xfrm>
            <a:off x="2583389" y="5709388"/>
            <a:ext cx="4108" cy="19941"/>
          </a:xfrm>
          <a:custGeom>
            <a:avLst/>
            <a:gdLst/>
            <a:ahLst/>
            <a:cxnLst/>
            <a:rect l="l" t="t" r="r" b="b"/>
            <a:pathLst>
              <a:path w="110" h="534" extrusionOk="0">
                <a:moveTo>
                  <a:pt x="47" y="1"/>
                </a:moveTo>
                <a:cubicBezTo>
                  <a:pt x="32" y="32"/>
                  <a:pt x="16" y="63"/>
                  <a:pt x="0" y="95"/>
                </a:cubicBezTo>
                <a:cubicBezTo>
                  <a:pt x="16" y="236"/>
                  <a:pt x="16" y="377"/>
                  <a:pt x="0" y="534"/>
                </a:cubicBezTo>
                <a:cubicBezTo>
                  <a:pt x="63" y="377"/>
                  <a:pt x="110" y="189"/>
                  <a:pt x="47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4" name="Google Shape;5124;p55"/>
          <p:cNvSpPr/>
          <p:nvPr/>
        </p:nvSpPr>
        <p:spPr>
          <a:xfrm>
            <a:off x="2556315" y="5656136"/>
            <a:ext cx="747" cy="1195"/>
          </a:xfrm>
          <a:custGeom>
            <a:avLst/>
            <a:gdLst/>
            <a:ahLst/>
            <a:cxnLst/>
            <a:rect l="l" t="t" r="r" b="b"/>
            <a:pathLst>
              <a:path w="20" h="32" extrusionOk="0">
                <a:moveTo>
                  <a:pt x="20" y="0"/>
                </a:moveTo>
                <a:cubicBezTo>
                  <a:pt x="4" y="24"/>
                  <a:pt x="0" y="32"/>
                  <a:pt x="2" y="32"/>
                </a:cubicBezTo>
                <a:cubicBezTo>
                  <a:pt x="4" y="32"/>
                  <a:pt x="12" y="24"/>
                  <a:pt x="20" y="16"/>
                </a:cubicBezTo>
                <a:cubicBezTo>
                  <a:pt x="20" y="16"/>
                  <a:pt x="20" y="0"/>
                  <a:pt x="20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5" name="Google Shape;5125;p55"/>
          <p:cNvSpPr/>
          <p:nvPr/>
        </p:nvSpPr>
        <p:spPr>
          <a:xfrm>
            <a:off x="2102213" y="5201574"/>
            <a:ext cx="2988" cy="2951"/>
          </a:xfrm>
          <a:custGeom>
            <a:avLst/>
            <a:gdLst/>
            <a:ahLst/>
            <a:cxnLst/>
            <a:rect l="l" t="t" r="r" b="b"/>
            <a:pathLst>
              <a:path w="80" h="79" extrusionOk="0">
                <a:moveTo>
                  <a:pt x="64" y="0"/>
                </a:moveTo>
                <a:cubicBezTo>
                  <a:pt x="17" y="0"/>
                  <a:pt x="1" y="32"/>
                  <a:pt x="79" y="79"/>
                </a:cubicBezTo>
                <a:cubicBezTo>
                  <a:pt x="48" y="47"/>
                  <a:pt x="48" y="16"/>
                  <a:pt x="64" y="0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6" name="Google Shape;5126;p55"/>
          <p:cNvSpPr/>
          <p:nvPr/>
        </p:nvSpPr>
        <p:spPr>
          <a:xfrm>
            <a:off x="3080553" y="5516501"/>
            <a:ext cx="3135" cy="12671"/>
          </a:xfrm>
          <a:custGeom>
            <a:avLst/>
            <a:gdLst/>
            <a:ahLst/>
            <a:cxnLst/>
            <a:rect l="l" t="t" r="r" b="b"/>
            <a:pathLst>
              <a:path w="95" h="384" extrusionOk="0">
                <a:moveTo>
                  <a:pt x="70" y="1"/>
                </a:moveTo>
                <a:cubicBezTo>
                  <a:pt x="33" y="1"/>
                  <a:pt x="1" y="85"/>
                  <a:pt x="1" y="201"/>
                </a:cubicBezTo>
                <a:cubicBezTo>
                  <a:pt x="28" y="281"/>
                  <a:pt x="31" y="384"/>
                  <a:pt x="61" y="384"/>
                </a:cubicBezTo>
                <a:cubicBezTo>
                  <a:pt x="66" y="384"/>
                  <a:pt x="72" y="381"/>
                  <a:pt x="79" y="374"/>
                </a:cubicBezTo>
                <a:lnTo>
                  <a:pt x="95" y="13"/>
                </a:lnTo>
                <a:cubicBezTo>
                  <a:pt x="87" y="5"/>
                  <a:pt x="78" y="1"/>
                  <a:pt x="70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127" name="Google Shape;5127;p55"/>
          <p:cNvGrpSpPr/>
          <p:nvPr/>
        </p:nvGrpSpPr>
        <p:grpSpPr>
          <a:xfrm>
            <a:off x="2078330" y="4800985"/>
            <a:ext cx="425023" cy="870859"/>
            <a:chOff x="1701548" y="3416733"/>
            <a:chExt cx="252089" cy="516523"/>
          </a:xfrm>
        </p:grpSpPr>
        <p:sp>
          <p:nvSpPr>
            <p:cNvPr id="5128" name="Google Shape;5128;p55"/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29" name="Google Shape;5129;p55"/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0" name="Google Shape;5130;p55"/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1" name="Google Shape;5131;p55"/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2" name="Google Shape;5132;p55"/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3" name="Google Shape;5133;p55"/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4" name="Google Shape;5134;p55"/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5" name="Google Shape;5135;p55"/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6" name="Google Shape;5136;p55"/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7" name="Google Shape;5137;p55"/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8" name="Google Shape;5138;p55"/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9" name="Google Shape;5139;p55"/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0" name="Google Shape;5140;p55"/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1" name="Google Shape;5141;p55"/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142" name="Google Shape;5142;p55"/>
          <p:cNvSpPr/>
          <p:nvPr/>
        </p:nvSpPr>
        <p:spPr>
          <a:xfrm>
            <a:off x="2495592" y="5084981"/>
            <a:ext cx="7787" cy="2673"/>
          </a:xfrm>
          <a:custGeom>
            <a:avLst/>
            <a:gdLst/>
            <a:ahLst/>
            <a:cxnLst/>
            <a:rect l="l" t="t" r="r" b="b"/>
            <a:pathLst>
              <a:path w="236" h="81" extrusionOk="0">
                <a:moveTo>
                  <a:pt x="165" y="1"/>
                </a:moveTo>
                <a:cubicBezTo>
                  <a:pt x="125" y="1"/>
                  <a:pt x="78" y="14"/>
                  <a:pt x="0" y="33"/>
                </a:cubicBezTo>
                <a:lnTo>
                  <a:pt x="220" y="80"/>
                </a:lnTo>
                <a:lnTo>
                  <a:pt x="235" y="18"/>
                </a:lnTo>
                <a:cubicBezTo>
                  <a:pt x="211" y="6"/>
                  <a:pt x="190" y="1"/>
                  <a:pt x="165" y="1"/>
                </a:cubicBezTo>
                <a:close/>
              </a:path>
            </a:pathLst>
          </a:custGeom>
          <a:solidFill>
            <a:srgbClr val="90D3A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43" name="Google Shape;5143;p55"/>
          <p:cNvSpPr/>
          <p:nvPr/>
        </p:nvSpPr>
        <p:spPr>
          <a:xfrm>
            <a:off x="2889496" y="3335847"/>
            <a:ext cx="99557" cy="90744"/>
          </a:xfrm>
          <a:custGeom>
            <a:avLst/>
            <a:gdLst/>
            <a:ahLst/>
            <a:cxnLst/>
            <a:rect l="l" t="t" r="r" b="b"/>
            <a:pathLst>
              <a:path w="2666" h="2430" extrusionOk="0">
                <a:moveTo>
                  <a:pt x="1380" y="16"/>
                </a:moveTo>
                <a:cubicBezTo>
                  <a:pt x="2039" y="47"/>
                  <a:pt x="2666" y="627"/>
                  <a:pt x="2650" y="1223"/>
                </a:cubicBezTo>
                <a:cubicBezTo>
                  <a:pt x="2634" y="1756"/>
                  <a:pt x="1835" y="2430"/>
                  <a:pt x="1208" y="2414"/>
                </a:cubicBezTo>
                <a:cubicBezTo>
                  <a:pt x="550" y="2398"/>
                  <a:pt x="1" y="1912"/>
                  <a:pt x="1" y="1348"/>
                </a:cubicBezTo>
                <a:cubicBezTo>
                  <a:pt x="1" y="643"/>
                  <a:pt x="675" y="0"/>
                  <a:pt x="1380" y="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144" name="Google Shape;5144;p55"/>
          <p:cNvGrpSpPr/>
          <p:nvPr/>
        </p:nvGrpSpPr>
        <p:grpSpPr>
          <a:xfrm>
            <a:off x="735710" y="4098800"/>
            <a:ext cx="1516099" cy="2299696"/>
            <a:chOff x="1348984" y="1749033"/>
            <a:chExt cx="899228" cy="1363995"/>
          </a:xfrm>
        </p:grpSpPr>
        <p:sp>
          <p:nvSpPr>
            <p:cNvPr id="5145" name="Google Shape;5145;p55"/>
            <p:cNvSpPr/>
            <p:nvPr/>
          </p:nvSpPr>
          <p:spPr>
            <a:xfrm>
              <a:off x="1438560" y="2796855"/>
              <a:ext cx="650988" cy="234391"/>
            </a:xfrm>
            <a:custGeom>
              <a:avLst/>
              <a:gdLst/>
              <a:ahLst/>
              <a:cxnLst/>
              <a:rect l="l" t="t" r="r" b="b"/>
              <a:pathLst>
                <a:path w="29390" h="10582" extrusionOk="0">
                  <a:moveTo>
                    <a:pt x="15675" y="1568"/>
                  </a:moveTo>
                  <a:cubicBezTo>
                    <a:pt x="12932" y="1568"/>
                    <a:pt x="4311" y="785"/>
                    <a:pt x="2743" y="4311"/>
                  </a:cubicBezTo>
                  <a:cubicBezTo>
                    <a:pt x="0" y="10189"/>
                    <a:pt x="13324" y="9797"/>
                    <a:pt x="16458" y="9797"/>
                  </a:cubicBezTo>
                  <a:cubicBezTo>
                    <a:pt x="20377" y="9797"/>
                    <a:pt x="29390" y="10581"/>
                    <a:pt x="28606" y="4311"/>
                  </a:cubicBezTo>
                  <a:cubicBezTo>
                    <a:pt x="28214" y="1"/>
                    <a:pt x="19593" y="1568"/>
                    <a:pt x="15675" y="1568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6" name="Google Shape;5146;p55"/>
            <p:cNvSpPr/>
            <p:nvPr/>
          </p:nvSpPr>
          <p:spPr>
            <a:xfrm>
              <a:off x="1866637" y="3041262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5562" y="0"/>
                  </a:moveTo>
                  <a:cubicBezTo>
                    <a:pt x="5156" y="0"/>
                    <a:pt x="4727" y="47"/>
                    <a:pt x="4311" y="111"/>
                  </a:cubicBezTo>
                  <a:cubicBezTo>
                    <a:pt x="3136" y="174"/>
                    <a:pt x="1" y="535"/>
                    <a:pt x="424" y="2353"/>
                  </a:cubicBezTo>
                  <a:cubicBezTo>
                    <a:pt x="608" y="3120"/>
                    <a:pt x="2221" y="3239"/>
                    <a:pt x="3571" y="3239"/>
                  </a:cubicBezTo>
                  <a:cubicBezTo>
                    <a:pt x="4179" y="3239"/>
                    <a:pt x="4734" y="3215"/>
                    <a:pt x="5079" y="3215"/>
                  </a:cubicBezTo>
                  <a:cubicBezTo>
                    <a:pt x="6459" y="3215"/>
                    <a:pt x="8700" y="2102"/>
                    <a:pt x="7242" y="535"/>
                  </a:cubicBezTo>
                  <a:cubicBezTo>
                    <a:pt x="6859" y="132"/>
                    <a:pt x="6243" y="0"/>
                    <a:pt x="556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7" name="Google Shape;5147;p55"/>
            <p:cNvSpPr/>
            <p:nvPr/>
          </p:nvSpPr>
          <p:spPr>
            <a:xfrm>
              <a:off x="1348984" y="1749033"/>
              <a:ext cx="899224" cy="924231"/>
            </a:xfrm>
            <a:custGeom>
              <a:avLst/>
              <a:gdLst/>
              <a:ahLst/>
              <a:cxnLst/>
              <a:rect l="l" t="t" r="r" b="b"/>
              <a:pathLst>
                <a:path w="40597" h="41726" extrusionOk="0">
                  <a:moveTo>
                    <a:pt x="16866" y="38231"/>
                  </a:moveTo>
                  <a:cubicBezTo>
                    <a:pt x="16694" y="38278"/>
                    <a:pt x="16631" y="38293"/>
                    <a:pt x="16584" y="38325"/>
                  </a:cubicBezTo>
                  <a:cubicBezTo>
                    <a:pt x="14656" y="39453"/>
                    <a:pt x="12524" y="39704"/>
                    <a:pt x="10361" y="39720"/>
                  </a:cubicBezTo>
                  <a:cubicBezTo>
                    <a:pt x="9327" y="39720"/>
                    <a:pt x="8292" y="39720"/>
                    <a:pt x="7258" y="39720"/>
                  </a:cubicBezTo>
                  <a:cubicBezTo>
                    <a:pt x="4405" y="39720"/>
                    <a:pt x="1584" y="37651"/>
                    <a:pt x="800" y="34563"/>
                  </a:cubicBezTo>
                  <a:cubicBezTo>
                    <a:pt x="63" y="31757"/>
                    <a:pt x="659" y="29312"/>
                    <a:pt x="2226" y="27008"/>
                  </a:cubicBezTo>
                  <a:cubicBezTo>
                    <a:pt x="2571" y="26506"/>
                    <a:pt x="3104" y="26130"/>
                    <a:pt x="3637" y="25628"/>
                  </a:cubicBezTo>
                  <a:cubicBezTo>
                    <a:pt x="1004" y="24124"/>
                    <a:pt x="0" y="21882"/>
                    <a:pt x="910" y="18967"/>
                  </a:cubicBezTo>
                  <a:cubicBezTo>
                    <a:pt x="1678" y="16459"/>
                    <a:pt x="3794" y="15785"/>
                    <a:pt x="6145" y="15456"/>
                  </a:cubicBezTo>
                  <a:cubicBezTo>
                    <a:pt x="5925" y="14813"/>
                    <a:pt x="5706" y="14217"/>
                    <a:pt x="5533" y="13606"/>
                  </a:cubicBezTo>
                  <a:cubicBezTo>
                    <a:pt x="5392" y="13136"/>
                    <a:pt x="5220" y="12634"/>
                    <a:pt x="5236" y="12148"/>
                  </a:cubicBezTo>
                  <a:cubicBezTo>
                    <a:pt x="5267" y="10706"/>
                    <a:pt x="5392" y="9280"/>
                    <a:pt x="6364" y="8089"/>
                  </a:cubicBezTo>
                  <a:cubicBezTo>
                    <a:pt x="7070" y="7211"/>
                    <a:pt x="7932" y="6553"/>
                    <a:pt x="8997" y="6224"/>
                  </a:cubicBezTo>
                  <a:cubicBezTo>
                    <a:pt x="10424" y="5785"/>
                    <a:pt x="11897" y="5675"/>
                    <a:pt x="13355" y="6098"/>
                  </a:cubicBezTo>
                  <a:cubicBezTo>
                    <a:pt x="13559" y="6161"/>
                    <a:pt x="13762" y="6192"/>
                    <a:pt x="13998" y="6239"/>
                  </a:cubicBezTo>
                  <a:cubicBezTo>
                    <a:pt x="14515" y="4515"/>
                    <a:pt x="15534" y="3120"/>
                    <a:pt x="16850" y="1992"/>
                  </a:cubicBezTo>
                  <a:cubicBezTo>
                    <a:pt x="18543" y="549"/>
                    <a:pt x="20549" y="1"/>
                    <a:pt x="22775" y="267"/>
                  </a:cubicBezTo>
                  <a:cubicBezTo>
                    <a:pt x="24358" y="455"/>
                    <a:pt x="25800" y="1004"/>
                    <a:pt x="27117" y="1913"/>
                  </a:cubicBezTo>
                  <a:cubicBezTo>
                    <a:pt x="28246" y="2697"/>
                    <a:pt x="28810" y="3778"/>
                    <a:pt x="29217" y="5032"/>
                  </a:cubicBezTo>
                  <a:cubicBezTo>
                    <a:pt x="29703" y="6584"/>
                    <a:pt x="29797" y="8152"/>
                    <a:pt x="29358" y="9860"/>
                  </a:cubicBezTo>
                  <a:cubicBezTo>
                    <a:pt x="29719" y="9750"/>
                    <a:pt x="29970" y="9688"/>
                    <a:pt x="30221" y="9609"/>
                  </a:cubicBezTo>
                  <a:cubicBezTo>
                    <a:pt x="31177" y="9296"/>
                    <a:pt x="32148" y="9076"/>
                    <a:pt x="33167" y="9327"/>
                  </a:cubicBezTo>
                  <a:cubicBezTo>
                    <a:pt x="35330" y="9844"/>
                    <a:pt x="36945" y="11051"/>
                    <a:pt x="37838" y="13120"/>
                  </a:cubicBezTo>
                  <a:cubicBezTo>
                    <a:pt x="38324" y="14280"/>
                    <a:pt x="38716" y="15471"/>
                    <a:pt x="38638" y="16741"/>
                  </a:cubicBezTo>
                  <a:cubicBezTo>
                    <a:pt x="38622" y="17055"/>
                    <a:pt x="38622" y="17384"/>
                    <a:pt x="38528" y="17666"/>
                  </a:cubicBezTo>
                  <a:cubicBezTo>
                    <a:pt x="38120" y="19077"/>
                    <a:pt x="37854" y="20550"/>
                    <a:pt x="36725" y="21616"/>
                  </a:cubicBezTo>
                  <a:cubicBezTo>
                    <a:pt x="36396" y="21945"/>
                    <a:pt x="36067" y="22274"/>
                    <a:pt x="35659" y="22666"/>
                  </a:cubicBezTo>
                  <a:cubicBezTo>
                    <a:pt x="35895" y="22744"/>
                    <a:pt x="36036" y="22791"/>
                    <a:pt x="36208" y="22823"/>
                  </a:cubicBezTo>
                  <a:cubicBezTo>
                    <a:pt x="38073" y="23105"/>
                    <a:pt x="39359" y="24265"/>
                    <a:pt x="40048" y="25911"/>
                  </a:cubicBezTo>
                  <a:cubicBezTo>
                    <a:pt x="40456" y="26882"/>
                    <a:pt x="40503" y="28042"/>
                    <a:pt x="40550" y="29124"/>
                  </a:cubicBezTo>
                  <a:cubicBezTo>
                    <a:pt x="40597" y="30738"/>
                    <a:pt x="39892" y="32118"/>
                    <a:pt x="38982" y="33434"/>
                  </a:cubicBezTo>
                  <a:cubicBezTo>
                    <a:pt x="38042" y="34814"/>
                    <a:pt x="36804" y="35582"/>
                    <a:pt x="35236" y="36036"/>
                  </a:cubicBezTo>
                  <a:cubicBezTo>
                    <a:pt x="34390" y="36271"/>
                    <a:pt x="33575" y="36585"/>
                    <a:pt x="32681" y="36569"/>
                  </a:cubicBezTo>
                  <a:cubicBezTo>
                    <a:pt x="32211" y="36569"/>
                    <a:pt x="31913" y="36773"/>
                    <a:pt x="31835" y="37259"/>
                  </a:cubicBezTo>
                  <a:cubicBezTo>
                    <a:pt x="31333" y="39939"/>
                    <a:pt x="28199" y="41365"/>
                    <a:pt x="26051" y="41569"/>
                  </a:cubicBezTo>
                  <a:cubicBezTo>
                    <a:pt x="25346" y="41632"/>
                    <a:pt x="24609" y="41726"/>
                    <a:pt x="23904" y="41663"/>
                  </a:cubicBezTo>
                  <a:cubicBezTo>
                    <a:pt x="21741" y="41475"/>
                    <a:pt x="19609" y="41177"/>
                    <a:pt x="17979" y="39532"/>
                  </a:cubicBezTo>
                  <a:cubicBezTo>
                    <a:pt x="17587" y="39124"/>
                    <a:pt x="17242" y="38669"/>
                    <a:pt x="16866" y="382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8" name="Google Shape;5148;p55"/>
            <p:cNvSpPr/>
            <p:nvPr/>
          </p:nvSpPr>
          <p:spPr>
            <a:xfrm>
              <a:off x="1686112" y="1753529"/>
              <a:ext cx="562101" cy="806570"/>
            </a:xfrm>
            <a:custGeom>
              <a:avLst/>
              <a:gdLst/>
              <a:ahLst/>
              <a:cxnLst/>
              <a:rect l="l" t="t" r="r" b="b"/>
              <a:pathLst>
                <a:path w="25377" h="36414" extrusionOk="0">
                  <a:moveTo>
                    <a:pt x="6492" y="0"/>
                  </a:moveTo>
                  <a:cubicBezTo>
                    <a:pt x="5430" y="0"/>
                    <a:pt x="4424" y="200"/>
                    <a:pt x="3480" y="613"/>
                  </a:cubicBezTo>
                  <a:cubicBezTo>
                    <a:pt x="941" y="3466"/>
                    <a:pt x="0" y="7651"/>
                    <a:pt x="2445" y="10958"/>
                  </a:cubicBezTo>
                  <a:cubicBezTo>
                    <a:pt x="3793" y="12792"/>
                    <a:pt x="5674" y="13795"/>
                    <a:pt x="7822" y="14438"/>
                  </a:cubicBezTo>
                  <a:cubicBezTo>
                    <a:pt x="8950" y="14783"/>
                    <a:pt x="10408" y="15190"/>
                    <a:pt x="10925" y="16381"/>
                  </a:cubicBezTo>
                  <a:cubicBezTo>
                    <a:pt x="11693" y="18200"/>
                    <a:pt x="11395" y="20864"/>
                    <a:pt x="9546" y="21930"/>
                  </a:cubicBezTo>
                  <a:cubicBezTo>
                    <a:pt x="8558" y="22494"/>
                    <a:pt x="7383" y="22776"/>
                    <a:pt x="6474" y="23482"/>
                  </a:cubicBezTo>
                  <a:cubicBezTo>
                    <a:pt x="5486" y="24234"/>
                    <a:pt x="4750" y="25441"/>
                    <a:pt x="4452" y="26632"/>
                  </a:cubicBezTo>
                  <a:cubicBezTo>
                    <a:pt x="3902" y="28774"/>
                    <a:pt x="5925" y="29237"/>
                    <a:pt x="8030" y="29237"/>
                  </a:cubicBezTo>
                  <a:cubicBezTo>
                    <a:pt x="9407" y="29237"/>
                    <a:pt x="10818" y="29039"/>
                    <a:pt x="11568" y="28983"/>
                  </a:cubicBezTo>
                  <a:cubicBezTo>
                    <a:pt x="12428" y="28925"/>
                    <a:pt x="13347" y="28814"/>
                    <a:pt x="14245" y="28814"/>
                  </a:cubicBezTo>
                  <a:cubicBezTo>
                    <a:pt x="14804" y="28814"/>
                    <a:pt x="15355" y="28857"/>
                    <a:pt x="15878" y="28983"/>
                  </a:cubicBezTo>
                  <a:cubicBezTo>
                    <a:pt x="17618" y="29407"/>
                    <a:pt x="17838" y="31241"/>
                    <a:pt x="17665" y="32777"/>
                  </a:cubicBezTo>
                  <a:cubicBezTo>
                    <a:pt x="17540" y="33968"/>
                    <a:pt x="17085" y="35206"/>
                    <a:pt x="17101" y="36413"/>
                  </a:cubicBezTo>
                  <a:cubicBezTo>
                    <a:pt x="17211" y="36382"/>
                    <a:pt x="17336" y="36366"/>
                    <a:pt x="17461" y="36366"/>
                  </a:cubicBezTo>
                  <a:cubicBezTo>
                    <a:pt x="17483" y="36366"/>
                    <a:pt x="17505" y="36367"/>
                    <a:pt x="17526" y="36367"/>
                  </a:cubicBezTo>
                  <a:cubicBezTo>
                    <a:pt x="18394" y="36367"/>
                    <a:pt x="19190" y="36063"/>
                    <a:pt x="20016" y="35833"/>
                  </a:cubicBezTo>
                  <a:cubicBezTo>
                    <a:pt x="21584" y="35379"/>
                    <a:pt x="22822" y="34611"/>
                    <a:pt x="23762" y="33231"/>
                  </a:cubicBezTo>
                  <a:cubicBezTo>
                    <a:pt x="24672" y="31915"/>
                    <a:pt x="25377" y="30535"/>
                    <a:pt x="25330" y="28921"/>
                  </a:cubicBezTo>
                  <a:cubicBezTo>
                    <a:pt x="25283" y="27839"/>
                    <a:pt x="25236" y="26679"/>
                    <a:pt x="24828" y="25708"/>
                  </a:cubicBezTo>
                  <a:cubicBezTo>
                    <a:pt x="24139" y="24062"/>
                    <a:pt x="22853" y="22902"/>
                    <a:pt x="20988" y="22620"/>
                  </a:cubicBezTo>
                  <a:cubicBezTo>
                    <a:pt x="20816" y="22588"/>
                    <a:pt x="20675" y="22541"/>
                    <a:pt x="20439" y="22463"/>
                  </a:cubicBezTo>
                  <a:cubicBezTo>
                    <a:pt x="20847" y="22071"/>
                    <a:pt x="21176" y="21742"/>
                    <a:pt x="21505" y="21413"/>
                  </a:cubicBezTo>
                  <a:cubicBezTo>
                    <a:pt x="22634" y="20347"/>
                    <a:pt x="22900" y="18874"/>
                    <a:pt x="23308" y="17463"/>
                  </a:cubicBezTo>
                  <a:cubicBezTo>
                    <a:pt x="23402" y="17181"/>
                    <a:pt x="23402" y="16852"/>
                    <a:pt x="23418" y="16538"/>
                  </a:cubicBezTo>
                  <a:cubicBezTo>
                    <a:pt x="23496" y="15268"/>
                    <a:pt x="23104" y="14077"/>
                    <a:pt x="22618" y="12917"/>
                  </a:cubicBezTo>
                  <a:cubicBezTo>
                    <a:pt x="21725" y="10848"/>
                    <a:pt x="20110" y="9641"/>
                    <a:pt x="17947" y="9124"/>
                  </a:cubicBezTo>
                  <a:cubicBezTo>
                    <a:pt x="17638" y="9048"/>
                    <a:pt x="17333" y="9015"/>
                    <a:pt x="17032" y="9015"/>
                  </a:cubicBezTo>
                  <a:cubicBezTo>
                    <a:pt x="16340" y="9015"/>
                    <a:pt x="15666" y="9188"/>
                    <a:pt x="15001" y="9406"/>
                  </a:cubicBezTo>
                  <a:cubicBezTo>
                    <a:pt x="14750" y="9485"/>
                    <a:pt x="14499" y="9547"/>
                    <a:pt x="14138" y="9657"/>
                  </a:cubicBezTo>
                  <a:cubicBezTo>
                    <a:pt x="14577" y="7949"/>
                    <a:pt x="14483" y="6381"/>
                    <a:pt x="13997" y="4829"/>
                  </a:cubicBezTo>
                  <a:cubicBezTo>
                    <a:pt x="13590" y="3575"/>
                    <a:pt x="13026" y="2494"/>
                    <a:pt x="11897" y="1710"/>
                  </a:cubicBezTo>
                  <a:cubicBezTo>
                    <a:pt x="10580" y="801"/>
                    <a:pt x="9138" y="252"/>
                    <a:pt x="7555" y="64"/>
                  </a:cubicBezTo>
                  <a:cubicBezTo>
                    <a:pt x="7195" y="22"/>
                    <a:pt x="6840" y="0"/>
                    <a:pt x="6492" y="0"/>
                  </a:cubicBezTo>
                  <a:close/>
                </a:path>
              </a:pathLst>
            </a:cu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9" name="Google Shape;5149;p55"/>
            <p:cNvSpPr/>
            <p:nvPr/>
          </p:nvSpPr>
          <p:spPr>
            <a:xfrm>
              <a:off x="1624644" y="1936114"/>
              <a:ext cx="335750" cy="993760"/>
            </a:xfrm>
            <a:custGeom>
              <a:avLst/>
              <a:gdLst/>
              <a:ahLst/>
              <a:cxnLst/>
              <a:rect l="l" t="t" r="r" b="b"/>
              <a:pathLst>
                <a:path w="15158" h="44865" extrusionOk="0">
                  <a:moveTo>
                    <a:pt x="8651" y="0"/>
                  </a:moveTo>
                  <a:cubicBezTo>
                    <a:pt x="8631" y="0"/>
                    <a:pt x="8611" y="1"/>
                    <a:pt x="8590" y="3"/>
                  </a:cubicBezTo>
                  <a:cubicBezTo>
                    <a:pt x="8230" y="35"/>
                    <a:pt x="7885" y="427"/>
                    <a:pt x="7556" y="693"/>
                  </a:cubicBezTo>
                  <a:cubicBezTo>
                    <a:pt x="7446" y="787"/>
                    <a:pt x="7368" y="944"/>
                    <a:pt x="7336" y="1101"/>
                  </a:cubicBezTo>
                  <a:cubicBezTo>
                    <a:pt x="7117" y="2229"/>
                    <a:pt x="6866" y="3358"/>
                    <a:pt x="6694" y="4502"/>
                  </a:cubicBezTo>
                  <a:cubicBezTo>
                    <a:pt x="6396" y="6477"/>
                    <a:pt x="6145" y="8452"/>
                    <a:pt x="5863" y="10442"/>
                  </a:cubicBezTo>
                  <a:cubicBezTo>
                    <a:pt x="5832" y="10693"/>
                    <a:pt x="5706" y="10944"/>
                    <a:pt x="5581" y="11320"/>
                  </a:cubicBezTo>
                  <a:cubicBezTo>
                    <a:pt x="4923" y="10568"/>
                    <a:pt x="4343" y="9909"/>
                    <a:pt x="3763" y="9267"/>
                  </a:cubicBezTo>
                  <a:cubicBezTo>
                    <a:pt x="3418" y="8906"/>
                    <a:pt x="3057" y="8546"/>
                    <a:pt x="2665" y="8232"/>
                  </a:cubicBezTo>
                  <a:cubicBezTo>
                    <a:pt x="2529" y="8119"/>
                    <a:pt x="2371" y="8064"/>
                    <a:pt x="2210" y="8064"/>
                  </a:cubicBezTo>
                  <a:cubicBezTo>
                    <a:pt x="2038" y="8064"/>
                    <a:pt x="1863" y="8127"/>
                    <a:pt x="1709" y="8248"/>
                  </a:cubicBezTo>
                  <a:cubicBezTo>
                    <a:pt x="1412" y="8499"/>
                    <a:pt x="1553" y="8781"/>
                    <a:pt x="1694" y="9094"/>
                  </a:cubicBezTo>
                  <a:cubicBezTo>
                    <a:pt x="2603" y="10975"/>
                    <a:pt x="3481" y="12872"/>
                    <a:pt x="4390" y="14769"/>
                  </a:cubicBezTo>
                  <a:cubicBezTo>
                    <a:pt x="4719" y="15490"/>
                    <a:pt x="4876" y="16211"/>
                    <a:pt x="4766" y="17026"/>
                  </a:cubicBezTo>
                  <a:cubicBezTo>
                    <a:pt x="4578" y="18452"/>
                    <a:pt x="4499" y="19894"/>
                    <a:pt x="4358" y="21320"/>
                  </a:cubicBezTo>
                  <a:cubicBezTo>
                    <a:pt x="4311" y="21932"/>
                    <a:pt x="4249" y="22527"/>
                    <a:pt x="4170" y="23280"/>
                  </a:cubicBezTo>
                  <a:cubicBezTo>
                    <a:pt x="3528" y="22559"/>
                    <a:pt x="3057" y="21947"/>
                    <a:pt x="2493" y="21414"/>
                  </a:cubicBezTo>
                  <a:cubicBezTo>
                    <a:pt x="2070" y="21023"/>
                    <a:pt x="1568" y="20678"/>
                    <a:pt x="1067" y="20396"/>
                  </a:cubicBezTo>
                  <a:cubicBezTo>
                    <a:pt x="998" y="20355"/>
                    <a:pt x="903" y="20338"/>
                    <a:pt x="801" y="20338"/>
                  </a:cubicBezTo>
                  <a:cubicBezTo>
                    <a:pt x="626" y="20338"/>
                    <a:pt x="428" y="20389"/>
                    <a:pt x="299" y="20458"/>
                  </a:cubicBezTo>
                  <a:cubicBezTo>
                    <a:pt x="1" y="20631"/>
                    <a:pt x="111" y="20944"/>
                    <a:pt x="236" y="21211"/>
                  </a:cubicBezTo>
                  <a:cubicBezTo>
                    <a:pt x="518" y="21806"/>
                    <a:pt x="785" y="22402"/>
                    <a:pt x="1082" y="22982"/>
                  </a:cubicBezTo>
                  <a:cubicBezTo>
                    <a:pt x="1929" y="24596"/>
                    <a:pt x="2775" y="26195"/>
                    <a:pt x="3637" y="27794"/>
                  </a:cubicBezTo>
                  <a:cubicBezTo>
                    <a:pt x="3888" y="28248"/>
                    <a:pt x="3951" y="28719"/>
                    <a:pt x="3888" y="29236"/>
                  </a:cubicBezTo>
                  <a:cubicBezTo>
                    <a:pt x="3731" y="30600"/>
                    <a:pt x="3575" y="31963"/>
                    <a:pt x="3528" y="33327"/>
                  </a:cubicBezTo>
                  <a:cubicBezTo>
                    <a:pt x="3402" y="36258"/>
                    <a:pt x="3339" y="39205"/>
                    <a:pt x="3245" y="42136"/>
                  </a:cubicBezTo>
                  <a:cubicBezTo>
                    <a:pt x="3230" y="42967"/>
                    <a:pt x="3151" y="43813"/>
                    <a:pt x="3089" y="44738"/>
                  </a:cubicBezTo>
                  <a:cubicBezTo>
                    <a:pt x="3567" y="44781"/>
                    <a:pt x="4005" y="44865"/>
                    <a:pt x="4427" y="44865"/>
                  </a:cubicBezTo>
                  <a:cubicBezTo>
                    <a:pt x="4462" y="44865"/>
                    <a:pt x="4496" y="44864"/>
                    <a:pt x="4531" y="44863"/>
                  </a:cubicBezTo>
                  <a:cubicBezTo>
                    <a:pt x="5597" y="44848"/>
                    <a:pt x="6662" y="44785"/>
                    <a:pt x="7713" y="44738"/>
                  </a:cubicBezTo>
                  <a:cubicBezTo>
                    <a:pt x="7767" y="44736"/>
                    <a:pt x="7822" y="44735"/>
                    <a:pt x="7877" y="44735"/>
                  </a:cubicBezTo>
                  <a:cubicBezTo>
                    <a:pt x="8159" y="44735"/>
                    <a:pt x="8442" y="44756"/>
                    <a:pt x="8724" y="44756"/>
                  </a:cubicBezTo>
                  <a:cubicBezTo>
                    <a:pt x="8857" y="44756"/>
                    <a:pt x="8990" y="44751"/>
                    <a:pt x="9123" y="44738"/>
                  </a:cubicBezTo>
                  <a:cubicBezTo>
                    <a:pt x="9954" y="44644"/>
                    <a:pt x="10785" y="44456"/>
                    <a:pt x="11631" y="44393"/>
                  </a:cubicBezTo>
                  <a:cubicBezTo>
                    <a:pt x="12101" y="44362"/>
                    <a:pt x="12462" y="44221"/>
                    <a:pt x="12807" y="43876"/>
                  </a:cubicBezTo>
                  <a:cubicBezTo>
                    <a:pt x="12775" y="43437"/>
                    <a:pt x="12760" y="43061"/>
                    <a:pt x="12728" y="42700"/>
                  </a:cubicBezTo>
                  <a:cubicBezTo>
                    <a:pt x="12603" y="41133"/>
                    <a:pt x="12415" y="39581"/>
                    <a:pt x="12352" y="38029"/>
                  </a:cubicBezTo>
                  <a:cubicBezTo>
                    <a:pt x="12274" y="36054"/>
                    <a:pt x="12321" y="34079"/>
                    <a:pt x="12227" y="32120"/>
                  </a:cubicBezTo>
                  <a:cubicBezTo>
                    <a:pt x="12164" y="30725"/>
                    <a:pt x="12070" y="29314"/>
                    <a:pt x="11851" y="27935"/>
                  </a:cubicBezTo>
                  <a:cubicBezTo>
                    <a:pt x="11678" y="26806"/>
                    <a:pt x="11945" y="25772"/>
                    <a:pt x="12242" y="24737"/>
                  </a:cubicBezTo>
                  <a:cubicBezTo>
                    <a:pt x="12728" y="23123"/>
                    <a:pt x="13308" y="21540"/>
                    <a:pt x="13873" y="19957"/>
                  </a:cubicBezTo>
                  <a:cubicBezTo>
                    <a:pt x="14155" y="19126"/>
                    <a:pt x="14515" y="18327"/>
                    <a:pt x="14813" y="17496"/>
                  </a:cubicBezTo>
                  <a:cubicBezTo>
                    <a:pt x="15001" y="16979"/>
                    <a:pt x="15158" y="16414"/>
                    <a:pt x="14484" y="15897"/>
                  </a:cubicBezTo>
                  <a:cubicBezTo>
                    <a:pt x="13089" y="16461"/>
                    <a:pt x="12321" y="17778"/>
                    <a:pt x="11271" y="18938"/>
                  </a:cubicBezTo>
                  <a:cubicBezTo>
                    <a:pt x="11239" y="18687"/>
                    <a:pt x="11208" y="18577"/>
                    <a:pt x="11208" y="18468"/>
                  </a:cubicBezTo>
                  <a:cubicBezTo>
                    <a:pt x="11004" y="16164"/>
                    <a:pt x="10816" y="13859"/>
                    <a:pt x="10628" y="11555"/>
                  </a:cubicBezTo>
                  <a:cubicBezTo>
                    <a:pt x="10409" y="8875"/>
                    <a:pt x="10189" y="6195"/>
                    <a:pt x="9938" y="3514"/>
                  </a:cubicBezTo>
                  <a:cubicBezTo>
                    <a:pt x="9844" y="2621"/>
                    <a:pt x="9656" y="1728"/>
                    <a:pt x="9452" y="865"/>
                  </a:cubicBezTo>
                  <a:cubicBezTo>
                    <a:pt x="9348" y="447"/>
                    <a:pt x="9058" y="0"/>
                    <a:pt x="8651" y="0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0" name="Google Shape;5150;p55"/>
            <p:cNvSpPr/>
            <p:nvPr/>
          </p:nvSpPr>
          <p:spPr>
            <a:xfrm>
              <a:off x="1728817" y="1975232"/>
              <a:ext cx="76750" cy="911738"/>
            </a:xfrm>
            <a:custGeom>
              <a:avLst/>
              <a:gdLst/>
              <a:ahLst/>
              <a:cxnLst/>
              <a:rect l="l" t="t" r="r" b="b"/>
              <a:pathLst>
                <a:path w="3465" h="41162" extrusionOk="0">
                  <a:moveTo>
                    <a:pt x="3300" y="1"/>
                  </a:moveTo>
                  <a:cubicBezTo>
                    <a:pt x="3217" y="1"/>
                    <a:pt x="3135" y="56"/>
                    <a:pt x="3135" y="165"/>
                  </a:cubicBezTo>
                  <a:cubicBezTo>
                    <a:pt x="3088" y="3676"/>
                    <a:pt x="2351" y="7140"/>
                    <a:pt x="2273" y="10667"/>
                  </a:cubicBezTo>
                  <a:cubicBezTo>
                    <a:pt x="2179" y="14147"/>
                    <a:pt x="2320" y="17642"/>
                    <a:pt x="1975" y="21106"/>
                  </a:cubicBezTo>
                  <a:cubicBezTo>
                    <a:pt x="1662" y="24429"/>
                    <a:pt x="658" y="27658"/>
                    <a:pt x="392" y="30997"/>
                  </a:cubicBezTo>
                  <a:cubicBezTo>
                    <a:pt x="126" y="34288"/>
                    <a:pt x="0" y="37705"/>
                    <a:pt x="173" y="40997"/>
                  </a:cubicBezTo>
                  <a:cubicBezTo>
                    <a:pt x="180" y="41107"/>
                    <a:pt x="267" y="41161"/>
                    <a:pt x="349" y="41161"/>
                  </a:cubicBezTo>
                  <a:cubicBezTo>
                    <a:pt x="431" y="41161"/>
                    <a:pt x="510" y="41107"/>
                    <a:pt x="502" y="40997"/>
                  </a:cubicBezTo>
                  <a:cubicBezTo>
                    <a:pt x="329" y="37690"/>
                    <a:pt x="517" y="34320"/>
                    <a:pt x="721" y="30997"/>
                  </a:cubicBezTo>
                  <a:cubicBezTo>
                    <a:pt x="909" y="27658"/>
                    <a:pt x="1928" y="24429"/>
                    <a:pt x="2304" y="21106"/>
                  </a:cubicBezTo>
                  <a:cubicBezTo>
                    <a:pt x="2696" y="17658"/>
                    <a:pt x="2524" y="14131"/>
                    <a:pt x="2602" y="10667"/>
                  </a:cubicBezTo>
                  <a:cubicBezTo>
                    <a:pt x="2665" y="7140"/>
                    <a:pt x="3417" y="3676"/>
                    <a:pt x="3464" y="165"/>
                  </a:cubicBezTo>
                  <a:cubicBezTo>
                    <a:pt x="3464" y="56"/>
                    <a:pt x="3382" y="1"/>
                    <a:pt x="3300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1" name="Google Shape;5151;p55"/>
            <p:cNvSpPr/>
            <p:nvPr/>
          </p:nvSpPr>
          <p:spPr>
            <a:xfrm>
              <a:off x="1745474" y="2071675"/>
              <a:ext cx="99675" cy="700095"/>
            </a:xfrm>
            <a:custGeom>
              <a:avLst/>
              <a:gdLst/>
              <a:ahLst/>
              <a:cxnLst/>
              <a:rect l="l" t="t" r="r" b="b"/>
              <a:pathLst>
                <a:path w="4500" h="31607" extrusionOk="0">
                  <a:moveTo>
                    <a:pt x="3225" y="0"/>
                  </a:moveTo>
                  <a:cubicBezTo>
                    <a:pt x="3143" y="0"/>
                    <a:pt x="3065" y="51"/>
                    <a:pt x="3073" y="153"/>
                  </a:cubicBezTo>
                  <a:cubicBezTo>
                    <a:pt x="3402" y="3006"/>
                    <a:pt x="3073" y="5843"/>
                    <a:pt x="2932" y="8680"/>
                  </a:cubicBezTo>
                  <a:cubicBezTo>
                    <a:pt x="2791" y="11705"/>
                    <a:pt x="2759" y="14636"/>
                    <a:pt x="2273" y="17630"/>
                  </a:cubicBezTo>
                  <a:cubicBezTo>
                    <a:pt x="1693" y="21266"/>
                    <a:pt x="0" y="25295"/>
                    <a:pt x="565" y="29025"/>
                  </a:cubicBezTo>
                  <a:cubicBezTo>
                    <a:pt x="706" y="30013"/>
                    <a:pt x="1051" y="31204"/>
                    <a:pt x="2101" y="31564"/>
                  </a:cubicBezTo>
                  <a:cubicBezTo>
                    <a:pt x="2188" y="31593"/>
                    <a:pt x="2272" y="31607"/>
                    <a:pt x="2352" y="31607"/>
                  </a:cubicBezTo>
                  <a:cubicBezTo>
                    <a:pt x="2929" y="31607"/>
                    <a:pt x="3349" y="30933"/>
                    <a:pt x="3527" y="30452"/>
                  </a:cubicBezTo>
                  <a:cubicBezTo>
                    <a:pt x="4154" y="28774"/>
                    <a:pt x="4499" y="25216"/>
                    <a:pt x="2712" y="24056"/>
                  </a:cubicBezTo>
                  <a:cubicBezTo>
                    <a:pt x="2687" y="24036"/>
                    <a:pt x="2660" y="24027"/>
                    <a:pt x="2633" y="24027"/>
                  </a:cubicBezTo>
                  <a:cubicBezTo>
                    <a:pt x="2578" y="24027"/>
                    <a:pt x="2525" y="24066"/>
                    <a:pt x="2493" y="24119"/>
                  </a:cubicBezTo>
                  <a:cubicBezTo>
                    <a:pt x="1819" y="25013"/>
                    <a:pt x="1129" y="28273"/>
                    <a:pt x="2681" y="28712"/>
                  </a:cubicBezTo>
                  <a:cubicBezTo>
                    <a:pt x="2695" y="28715"/>
                    <a:pt x="2708" y="28716"/>
                    <a:pt x="2721" y="28716"/>
                  </a:cubicBezTo>
                  <a:cubicBezTo>
                    <a:pt x="2894" y="28716"/>
                    <a:pt x="2949" y="28442"/>
                    <a:pt x="2759" y="28398"/>
                  </a:cubicBezTo>
                  <a:cubicBezTo>
                    <a:pt x="1975" y="28179"/>
                    <a:pt x="2132" y="26909"/>
                    <a:pt x="2179" y="26298"/>
                  </a:cubicBezTo>
                  <a:cubicBezTo>
                    <a:pt x="2194" y="26047"/>
                    <a:pt x="2473" y="24476"/>
                    <a:pt x="2715" y="24476"/>
                  </a:cubicBezTo>
                  <a:cubicBezTo>
                    <a:pt x="2730" y="24476"/>
                    <a:pt x="2744" y="24482"/>
                    <a:pt x="2759" y="24495"/>
                  </a:cubicBezTo>
                  <a:cubicBezTo>
                    <a:pt x="3653" y="25232"/>
                    <a:pt x="3653" y="26956"/>
                    <a:pt x="3637" y="28006"/>
                  </a:cubicBezTo>
                  <a:cubicBezTo>
                    <a:pt x="3621" y="28884"/>
                    <a:pt x="3512" y="30875"/>
                    <a:pt x="2477" y="31251"/>
                  </a:cubicBezTo>
                  <a:cubicBezTo>
                    <a:pt x="2402" y="31277"/>
                    <a:pt x="2330" y="31290"/>
                    <a:pt x="2260" y="31290"/>
                  </a:cubicBezTo>
                  <a:cubicBezTo>
                    <a:pt x="1542" y="31290"/>
                    <a:pt x="1101" y="29997"/>
                    <a:pt x="972" y="29511"/>
                  </a:cubicBezTo>
                  <a:cubicBezTo>
                    <a:pt x="753" y="28633"/>
                    <a:pt x="800" y="27677"/>
                    <a:pt x="863" y="26784"/>
                  </a:cubicBezTo>
                  <a:cubicBezTo>
                    <a:pt x="957" y="25310"/>
                    <a:pt x="1254" y="23837"/>
                    <a:pt x="1662" y="22411"/>
                  </a:cubicBezTo>
                  <a:cubicBezTo>
                    <a:pt x="2289" y="20138"/>
                    <a:pt x="2634" y="17724"/>
                    <a:pt x="2916" y="15388"/>
                  </a:cubicBezTo>
                  <a:cubicBezTo>
                    <a:pt x="3214" y="12990"/>
                    <a:pt x="3167" y="10592"/>
                    <a:pt x="3292" y="8178"/>
                  </a:cubicBezTo>
                  <a:cubicBezTo>
                    <a:pt x="3417" y="5498"/>
                    <a:pt x="3715" y="2849"/>
                    <a:pt x="3402" y="153"/>
                  </a:cubicBezTo>
                  <a:cubicBezTo>
                    <a:pt x="3394" y="51"/>
                    <a:pt x="3308" y="0"/>
                    <a:pt x="322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2" name="Google Shape;5152;p55"/>
            <p:cNvSpPr/>
            <p:nvPr/>
          </p:nvSpPr>
          <p:spPr>
            <a:xfrm>
              <a:off x="1813875" y="2233815"/>
              <a:ext cx="47933" cy="658807"/>
            </a:xfrm>
            <a:custGeom>
              <a:avLst/>
              <a:gdLst/>
              <a:ahLst/>
              <a:cxnLst/>
              <a:rect l="l" t="t" r="r" b="b"/>
              <a:pathLst>
                <a:path w="2164" h="29743" extrusionOk="0">
                  <a:moveTo>
                    <a:pt x="1094" y="0"/>
                  </a:moveTo>
                  <a:cubicBezTo>
                    <a:pt x="1011" y="0"/>
                    <a:pt x="933" y="51"/>
                    <a:pt x="941" y="153"/>
                  </a:cubicBezTo>
                  <a:cubicBezTo>
                    <a:pt x="1270" y="2708"/>
                    <a:pt x="1411" y="5278"/>
                    <a:pt x="1270" y="7849"/>
                  </a:cubicBezTo>
                  <a:cubicBezTo>
                    <a:pt x="1113" y="10420"/>
                    <a:pt x="0" y="12896"/>
                    <a:pt x="110" y="15451"/>
                  </a:cubicBezTo>
                  <a:cubicBezTo>
                    <a:pt x="157" y="16439"/>
                    <a:pt x="690" y="17395"/>
                    <a:pt x="1035" y="18304"/>
                  </a:cubicBezTo>
                  <a:cubicBezTo>
                    <a:pt x="1474" y="19417"/>
                    <a:pt x="1693" y="20545"/>
                    <a:pt x="1646" y="21752"/>
                  </a:cubicBezTo>
                  <a:cubicBezTo>
                    <a:pt x="1599" y="22990"/>
                    <a:pt x="1239" y="24182"/>
                    <a:pt x="1223" y="25420"/>
                  </a:cubicBezTo>
                  <a:cubicBezTo>
                    <a:pt x="1207" y="26815"/>
                    <a:pt x="1442" y="28210"/>
                    <a:pt x="1552" y="29589"/>
                  </a:cubicBezTo>
                  <a:cubicBezTo>
                    <a:pt x="1560" y="29691"/>
                    <a:pt x="1646" y="29742"/>
                    <a:pt x="1728" y="29742"/>
                  </a:cubicBezTo>
                  <a:cubicBezTo>
                    <a:pt x="1811" y="29742"/>
                    <a:pt x="1889" y="29691"/>
                    <a:pt x="1881" y="29589"/>
                  </a:cubicBezTo>
                  <a:cubicBezTo>
                    <a:pt x="1787" y="28351"/>
                    <a:pt x="1615" y="27113"/>
                    <a:pt x="1552" y="25875"/>
                  </a:cubicBezTo>
                  <a:cubicBezTo>
                    <a:pt x="1489" y="24480"/>
                    <a:pt x="1850" y="23132"/>
                    <a:pt x="1975" y="21752"/>
                  </a:cubicBezTo>
                  <a:cubicBezTo>
                    <a:pt x="2163" y="19589"/>
                    <a:pt x="988" y="17849"/>
                    <a:pt x="486" y="15827"/>
                  </a:cubicBezTo>
                  <a:cubicBezTo>
                    <a:pt x="141" y="14417"/>
                    <a:pt x="737" y="12802"/>
                    <a:pt x="1082" y="11438"/>
                  </a:cubicBezTo>
                  <a:cubicBezTo>
                    <a:pt x="1364" y="10263"/>
                    <a:pt x="1505" y="9056"/>
                    <a:pt x="1583" y="7849"/>
                  </a:cubicBezTo>
                  <a:cubicBezTo>
                    <a:pt x="1787" y="5294"/>
                    <a:pt x="1583" y="2692"/>
                    <a:pt x="1270" y="153"/>
                  </a:cubicBezTo>
                  <a:cubicBezTo>
                    <a:pt x="1262" y="51"/>
                    <a:pt x="1176" y="0"/>
                    <a:pt x="1094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3" name="Google Shape;5153;p55"/>
            <p:cNvSpPr/>
            <p:nvPr/>
          </p:nvSpPr>
          <p:spPr>
            <a:xfrm>
              <a:off x="1685425" y="2154694"/>
              <a:ext cx="70481" cy="363902"/>
            </a:xfrm>
            <a:custGeom>
              <a:avLst/>
              <a:gdLst/>
              <a:ahLst/>
              <a:cxnLst/>
              <a:rect l="l" t="t" r="r" b="b"/>
              <a:pathLst>
                <a:path w="3182" h="16429" extrusionOk="0">
                  <a:moveTo>
                    <a:pt x="197" y="1"/>
                  </a:moveTo>
                  <a:cubicBezTo>
                    <a:pt x="97" y="1"/>
                    <a:pt x="0" y="77"/>
                    <a:pt x="47" y="198"/>
                  </a:cubicBezTo>
                  <a:cubicBezTo>
                    <a:pt x="470" y="1342"/>
                    <a:pt x="1269" y="2220"/>
                    <a:pt x="1943" y="3208"/>
                  </a:cubicBezTo>
                  <a:cubicBezTo>
                    <a:pt x="2868" y="4571"/>
                    <a:pt x="2806" y="6343"/>
                    <a:pt x="2837" y="7926"/>
                  </a:cubicBezTo>
                  <a:cubicBezTo>
                    <a:pt x="2884" y="10716"/>
                    <a:pt x="2085" y="13474"/>
                    <a:pt x="2037" y="16264"/>
                  </a:cubicBezTo>
                  <a:cubicBezTo>
                    <a:pt x="2037" y="16374"/>
                    <a:pt x="2120" y="16429"/>
                    <a:pt x="2202" y="16429"/>
                  </a:cubicBezTo>
                  <a:cubicBezTo>
                    <a:pt x="2284" y="16429"/>
                    <a:pt x="2367" y="16374"/>
                    <a:pt x="2367" y="16264"/>
                  </a:cubicBezTo>
                  <a:cubicBezTo>
                    <a:pt x="2414" y="13459"/>
                    <a:pt x="3119" y="10716"/>
                    <a:pt x="3166" y="7926"/>
                  </a:cubicBezTo>
                  <a:cubicBezTo>
                    <a:pt x="3182" y="6531"/>
                    <a:pt x="3103" y="5089"/>
                    <a:pt x="2633" y="3772"/>
                  </a:cubicBezTo>
                  <a:cubicBezTo>
                    <a:pt x="2132" y="2424"/>
                    <a:pt x="878" y="1484"/>
                    <a:pt x="360" y="120"/>
                  </a:cubicBezTo>
                  <a:cubicBezTo>
                    <a:pt x="335" y="37"/>
                    <a:pt x="265" y="1"/>
                    <a:pt x="19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4" name="Google Shape;5154;p55"/>
            <p:cNvSpPr/>
            <p:nvPr/>
          </p:nvSpPr>
          <p:spPr>
            <a:xfrm>
              <a:off x="1837487" y="2328286"/>
              <a:ext cx="99985" cy="319558"/>
            </a:xfrm>
            <a:custGeom>
              <a:avLst/>
              <a:gdLst/>
              <a:ahLst/>
              <a:cxnLst/>
              <a:rect l="l" t="t" r="r" b="b"/>
              <a:pathLst>
                <a:path w="4514" h="14427" extrusionOk="0">
                  <a:moveTo>
                    <a:pt x="4317" y="1"/>
                  </a:moveTo>
                  <a:cubicBezTo>
                    <a:pt x="4249" y="1"/>
                    <a:pt x="4179" y="37"/>
                    <a:pt x="4154" y="120"/>
                  </a:cubicBezTo>
                  <a:cubicBezTo>
                    <a:pt x="3684" y="1468"/>
                    <a:pt x="2477" y="2361"/>
                    <a:pt x="1740" y="3553"/>
                  </a:cubicBezTo>
                  <a:cubicBezTo>
                    <a:pt x="1082" y="4587"/>
                    <a:pt x="1035" y="5982"/>
                    <a:pt x="894" y="7158"/>
                  </a:cubicBezTo>
                  <a:cubicBezTo>
                    <a:pt x="580" y="9744"/>
                    <a:pt x="0" y="11938"/>
                    <a:pt x="1301" y="14352"/>
                  </a:cubicBezTo>
                  <a:cubicBezTo>
                    <a:pt x="1330" y="14405"/>
                    <a:pt x="1376" y="14427"/>
                    <a:pt x="1423" y="14427"/>
                  </a:cubicBezTo>
                  <a:cubicBezTo>
                    <a:pt x="1532" y="14427"/>
                    <a:pt x="1649" y="14311"/>
                    <a:pt x="1583" y="14180"/>
                  </a:cubicBezTo>
                  <a:cubicBezTo>
                    <a:pt x="267" y="11735"/>
                    <a:pt x="956" y="9368"/>
                    <a:pt x="1270" y="6750"/>
                  </a:cubicBezTo>
                  <a:cubicBezTo>
                    <a:pt x="1474" y="5089"/>
                    <a:pt x="1818" y="3803"/>
                    <a:pt x="2947" y="2503"/>
                  </a:cubicBezTo>
                  <a:cubicBezTo>
                    <a:pt x="3558" y="1782"/>
                    <a:pt x="4154" y="1108"/>
                    <a:pt x="4467" y="198"/>
                  </a:cubicBezTo>
                  <a:cubicBezTo>
                    <a:pt x="4514" y="78"/>
                    <a:pt x="4417" y="1"/>
                    <a:pt x="4317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5" name="Google Shape;5155;p55"/>
            <p:cNvSpPr/>
            <p:nvPr/>
          </p:nvSpPr>
          <p:spPr>
            <a:xfrm>
              <a:off x="1650117" y="2411040"/>
              <a:ext cx="94337" cy="497112"/>
            </a:xfrm>
            <a:custGeom>
              <a:avLst/>
              <a:gdLst/>
              <a:ahLst/>
              <a:cxnLst/>
              <a:rect l="l" t="t" r="r" b="b"/>
              <a:pathLst>
                <a:path w="4259" h="22443" extrusionOk="0">
                  <a:moveTo>
                    <a:pt x="232" y="0"/>
                  </a:moveTo>
                  <a:cubicBezTo>
                    <a:pt x="111" y="0"/>
                    <a:pt x="0" y="167"/>
                    <a:pt x="120" y="287"/>
                  </a:cubicBezTo>
                  <a:cubicBezTo>
                    <a:pt x="1139" y="1321"/>
                    <a:pt x="2425" y="2168"/>
                    <a:pt x="3193" y="3437"/>
                  </a:cubicBezTo>
                  <a:cubicBezTo>
                    <a:pt x="3741" y="4331"/>
                    <a:pt x="3631" y="5381"/>
                    <a:pt x="3584" y="6384"/>
                  </a:cubicBezTo>
                  <a:cubicBezTo>
                    <a:pt x="3537" y="7513"/>
                    <a:pt x="3459" y="8657"/>
                    <a:pt x="3381" y="9801"/>
                  </a:cubicBezTo>
                  <a:cubicBezTo>
                    <a:pt x="3052" y="13955"/>
                    <a:pt x="2769" y="18109"/>
                    <a:pt x="2769" y="22278"/>
                  </a:cubicBezTo>
                  <a:cubicBezTo>
                    <a:pt x="2769" y="22388"/>
                    <a:pt x="2852" y="22443"/>
                    <a:pt x="2934" y="22443"/>
                  </a:cubicBezTo>
                  <a:cubicBezTo>
                    <a:pt x="3016" y="22443"/>
                    <a:pt x="3099" y="22388"/>
                    <a:pt x="3099" y="22278"/>
                  </a:cubicBezTo>
                  <a:cubicBezTo>
                    <a:pt x="3099" y="17607"/>
                    <a:pt x="3506" y="12983"/>
                    <a:pt x="3804" y="8328"/>
                  </a:cubicBezTo>
                  <a:cubicBezTo>
                    <a:pt x="3914" y="6651"/>
                    <a:pt x="4258" y="4832"/>
                    <a:pt x="3475" y="3265"/>
                  </a:cubicBezTo>
                  <a:cubicBezTo>
                    <a:pt x="2816" y="1948"/>
                    <a:pt x="1359" y="1071"/>
                    <a:pt x="340" y="52"/>
                  </a:cubicBezTo>
                  <a:cubicBezTo>
                    <a:pt x="307" y="15"/>
                    <a:pt x="269" y="0"/>
                    <a:pt x="232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6" name="Google Shape;5156;p55"/>
            <p:cNvSpPr/>
            <p:nvPr/>
          </p:nvSpPr>
          <p:spPr>
            <a:xfrm>
              <a:off x="1853457" y="2644682"/>
              <a:ext cx="49306" cy="249963"/>
            </a:xfrm>
            <a:custGeom>
              <a:avLst/>
              <a:gdLst/>
              <a:ahLst/>
              <a:cxnLst/>
              <a:rect l="l" t="t" r="r" b="b"/>
              <a:pathLst>
                <a:path w="2226" h="11285" extrusionOk="0">
                  <a:moveTo>
                    <a:pt x="803" y="1"/>
                  </a:moveTo>
                  <a:cubicBezTo>
                    <a:pt x="704" y="1"/>
                    <a:pt x="605" y="80"/>
                    <a:pt x="643" y="194"/>
                  </a:cubicBezTo>
                  <a:cubicBezTo>
                    <a:pt x="1912" y="3799"/>
                    <a:pt x="0" y="7529"/>
                    <a:pt x="1082" y="11166"/>
                  </a:cubicBezTo>
                  <a:cubicBezTo>
                    <a:pt x="1107" y="11249"/>
                    <a:pt x="1174" y="11285"/>
                    <a:pt x="1241" y="11285"/>
                  </a:cubicBezTo>
                  <a:cubicBezTo>
                    <a:pt x="1337" y="11285"/>
                    <a:pt x="1432" y="11208"/>
                    <a:pt x="1395" y="11087"/>
                  </a:cubicBezTo>
                  <a:cubicBezTo>
                    <a:pt x="314" y="7451"/>
                    <a:pt x="2226" y="3720"/>
                    <a:pt x="956" y="115"/>
                  </a:cubicBezTo>
                  <a:cubicBezTo>
                    <a:pt x="932" y="35"/>
                    <a:pt x="867" y="1"/>
                    <a:pt x="803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7" name="Google Shape;5157;p55"/>
            <p:cNvSpPr/>
            <p:nvPr/>
          </p:nvSpPr>
          <p:spPr>
            <a:xfrm>
              <a:off x="1792699" y="2742875"/>
              <a:ext cx="30213" cy="167277"/>
            </a:xfrm>
            <a:custGeom>
              <a:avLst/>
              <a:gdLst/>
              <a:ahLst/>
              <a:cxnLst/>
              <a:rect l="l" t="t" r="r" b="b"/>
              <a:pathLst>
                <a:path w="1364" h="7552" extrusionOk="0">
                  <a:moveTo>
                    <a:pt x="1205" y="1"/>
                  </a:moveTo>
                  <a:cubicBezTo>
                    <a:pt x="1125" y="1"/>
                    <a:pt x="1043" y="55"/>
                    <a:pt x="1035" y="165"/>
                  </a:cubicBezTo>
                  <a:cubicBezTo>
                    <a:pt x="972" y="1309"/>
                    <a:pt x="329" y="2281"/>
                    <a:pt x="204" y="3410"/>
                  </a:cubicBezTo>
                  <a:cubicBezTo>
                    <a:pt x="63" y="4758"/>
                    <a:pt x="0" y="6106"/>
                    <a:pt x="251" y="7438"/>
                  </a:cubicBezTo>
                  <a:cubicBezTo>
                    <a:pt x="269" y="7518"/>
                    <a:pt x="328" y="7552"/>
                    <a:pt x="390" y="7552"/>
                  </a:cubicBezTo>
                  <a:cubicBezTo>
                    <a:pt x="488" y="7552"/>
                    <a:pt x="593" y="7468"/>
                    <a:pt x="564" y="7344"/>
                  </a:cubicBezTo>
                  <a:cubicBezTo>
                    <a:pt x="298" y="5980"/>
                    <a:pt x="329" y="4444"/>
                    <a:pt x="612" y="3065"/>
                  </a:cubicBezTo>
                  <a:cubicBezTo>
                    <a:pt x="815" y="2077"/>
                    <a:pt x="1301" y="1200"/>
                    <a:pt x="1364" y="165"/>
                  </a:cubicBezTo>
                  <a:cubicBezTo>
                    <a:pt x="1364" y="55"/>
                    <a:pt x="1285" y="1"/>
                    <a:pt x="1205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8" name="Google Shape;5158;p55"/>
            <p:cNvSpPr/>
            <p:nvPr/>
          </p:nvSpPr>
          <p:spPr>
            <a:xfrm>
              <a:off x="1821162" y="2795083"/>
              <a:ext cx="10787" cy="107272"/>
            </a:xfrm>
            <a:custGeom>
              <a:avLst/>
              <a:gdLst/>
              <a:ahLst/>
              <a:cxnLst/>
              <a:rect l="l" t="t" r="r" b="b"/>
              <a:pathLst>
                <a:path w="487" h="4843" extrusionOk="0">
                  <a:moveTo>
                    <a:pt x="151" y="1"/>
                  </a:moveTo>
                  <a:cubicBezTo>
                    <a:pt x="72" y="1"/>
                    <a:pt x="1" y="52"/>
                    <a:pt x="16" y="159"/>
                  </a:cubicBezTo>
                  <a:cubicBezTo>
                    <a:pt x="173" y="1664"/>
                    <a:pt x="95" y="3169"/>
                    <a:pt x="95" y="4689"/>
                  </a:cubicBezTo>
                  <a:cubicBezTo>
                    <a:pt x="95" y="4791"/>
                    <a:pt x="177" y="4842"/>
                    <a:pt x="259" y="4842"/>
                  </a:cubicBezTo>
                  <a:cubicBezTo>
                    <a:pt x="341" y="4842"/>
                    <a:pt x="424" y="4791"/>
                    <a:pt x="424" y="4689"/>
                  </a:cubicBezTo>
                  <a:cubicBezTo>
                    <a:pt x="424" y="3169"/>
                    <a:pt x="486" y="1664"/>
                    <a:pt x="330" y="159"/>
                  </a:cubicBezTo>
                  <a:cubicBezTo>
                    <a:pt x="322" y="56"/>
                    <a:pt x="232" y="1"/>
                    <a:pt x="151" y="1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9" name="Google Shape;5159;p55"/>
            <p:cNvSpPr/>
            <p:nvPr/>
          </p:nvSpPr>
          <p:spPr>
            <a:xfrm>
              <a:off x="1757546" y="2719705"/>
              <a:ext cx="16413" cy="203824"/>
            </a:xfrm>
            <a:custGeom>
              <a:avLst/>
              <a:gdLst/>
              <a:ahLst/>
              <a:cxnLst/>
              <a:rect l="l" t="t" r="r" b="b"/>
              <a:pathLst>
                <a:path w="741" h="9202" extrusionOk="0">
                  <a:moveTo>
                    <a:pt x="205" y="0"/>
                  </a:moveTo>
                  <a:cubicBezTo>
                    <a:pt x="110" y="0"/>
                    <a:pt x="1" y="84"/>
                    <a:pt x="20" y="208"/>
                  </a:cubicBezTo>
                  <a:cubicBezTo>
                    <a:pt x="412" y="3139"/>
                    <a:pt x="365" y="6086"/>
                    <a:pt x="349" y="9048"/>
                  </a:cubicBezTo>
                  <a:cubicBezTo>
                    <a:pt x="349" y="9150"/>
                    <a:pt x="431" y="9201"/>
                    <a:pt x="514" y="9201"/>
                  </a:cubicBezTo>
                  <a:cubicBezTo>
                    <a:pt x="596" y="9201"/>
                    <a:pt x="678" y="9150"/>
                    <a:pt x="678" y="9048"/>
                  </a:cubicBezTo>
                  <a:cubicBezTo>
                    <a:pt x="694" y="6055"/>
                    <a:pt x="741" y="3076"/>
                    <a:pt x="333" y="114"/>
                  </a:cubicBezTo>
                  <a:cubicBezTo>
                    <a:pt x="321" y="34"/>
                    <a:pt x="266" y="0"/>
                    <a:pt x="205" y="0"/>
                  </a:cubicBezTo>
                  <a:close/>
                </a:path>
              </a:pathLst>
            </a:custGeom>
            <a:solidFill>
              <a:srgbClr val="CC9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0" name="Google Shape;5160;p55"/>
            <p:cNvSpPr/>
            <p:nvPr/>
          </p:nvSpPr>
          <p:spPr>
            <a:xfrm>
              <a:off x="1574319" y="1978887"/>
              <a:ext cx="68754" cy="59384"/>
            </a:xfrm>
            <a:custGeom>
              <a:avLst/>
              <a:gdLst/>
              <a:ahLst/>
              <a:cxnLst/>
              <a:rect l="l" t="t" r="r" b="b"/>
              <a:pathLst>
                <a:path w="3104" h="2681" extrusionOk="0">
                  <a:moveTo>
                    <a:pt x="1364" y="2681"/>
                  </a:moveTo>
                  <a:cubicBezTo>
                    <a:pt x="533" y="2681"/>
                    <a:pt x="47" y="2257"/>
                    <a:pt x="31" y="1489"/>
                  </a:cubicBezTo>
                  <a:cubicBezTo>
                    <a:pt x="0" y="659"/>
                    <a:pt x="627" y="0"/>
                    <a:pt x="1411" y="32"/>
                  </a:cubicBezTo>
                  <a:cubicBezTo>
                    <a:pt x="2524" y="79"/>
                    <a:pt x="3057" y="455"/>
                    <a:pt x="3072" y="1223"/>
                  </a:cubicBezTo>
                  <a:cubicBezTo>
                    <a:pt x="3104" y="1928"/>
                    <a:pt x="2210" y="2681"/>
                    <a:pt x="1364" y="26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1" name="Google Shape;5161;p55"/>
            <p:cNvSpPr/>
            <p:nvPr/>
          </p:nvSpPr>
          <p:spPr>
            <a:xfrm>
              <a:off x="1891999" y="2009786"/>
              <a:ext cx="55907" cy="53138"/>
            </a:xfrm>
            <a:custGeom>
              <a:avLst/>
              <a:gdLst/>
              <a:ahLst/>
              <a:cxnLst/>
              <a:rect l="l" t="t" r="r" b="b"/>
              <a:pathLst>
                <a:path w="2524" h="2399" extrusionOk="0">
                  <a:moveTo>
                    <a:pt x="31" y="1003"/>
                  </a:moveTo>
                  <a:cubicBezTo>
                    <a:pt x="47" y="392"/>
                    <a:pt x="549" y="0"/>
                    <a:pt x="1270" y="32"/>
                  </a:cubicBezTo>
                  <a:cubicBezTo>
                    <a:pt x="2022" y="79"/>
                    <a:pt x="2508" y="486"/>
                    <a:pt x="2524" y="1050"/>
                  </a:cubicBezTo>
                  <a:cubicBezTo>
                    <a:pt x="2524" y="1709"/>
                    <a:pt x="1850" y="2398"/>
                    <a:pt x="1238" y="2367"/>
                  </a:cubicBezTo>
                  <a:cubicBezTo>
                    <a:pt x="517" y="2320"/>
                    <a:pt x="0" y="1756"/>
                    <a:pt x="31" y="10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2" name="Google Shape;5162;p55"/>
            <p:cNvSpPr/>
            <p:nvPr/>
          </p:nvSpPr>
          <p:spPr>
            <a:xfrm>
              <a:off x="1552080" y="2506951"/>
              <a:ext cx="62862" cy="54888"/>
            </a:xfrm>
            <a:custGeom>
              <a:avLst/>
              <a:gdLst/>
              <a:ahLst/>
              <a:cxnLst/>
              <a:rect l="l" t="t" r="r" b="b"/>
              <a:pathLst>
                <a:path w="2838" h="2478" extrusionOk="0">
                  <a:moveTo>
                    <a:pt x="2524" y="126"/>
                  </a:moveTo>
                  <a:cubicBezTo>
                    <a:pt x="2634" y="455"/>
                    <a:pt x="2775" y="738"/>
                    <a:pt x="2807" y="1020"/>
                  </a:cubicBezTo>
                  <a:cubicBezTo>
                    <a:pt x="2838" y="1474"/>
                    <a:pt x="2681" y="1882"/>
                    <a:pt x="2242" y="2148"/>
                  </a:cubicBezTo>
                  <a:cubicBezTo>
                    <a:pt x="1662" y="2477"/>
                    <a:pt x="1051" y="2430"/>
                    <a:pt x="565" y="2070"/>
                  </a:cubicBezTo>
                  <a:cubicBezTo>
                    <a:pt x="283" y="1866"/>
                    <a:pt x="95" y="1396"/>
                    <a:pt x="64" y="1035"/>
                  </a:cubicBezTo>
                  <a:cubicBezTo>
                    <a:pt x="1" y="550"/>
                    <a:pt x="565" y="79"/>
                    <a:pt x="1208" y="32"/>
                  </a:cubicBezTo>
                  <a:cubicBezTo>
                    <a:pt x="1631" y="1"/>
                    <a:pt x="2070" y="79"/>
                    <a:pt x="2524" y="1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3" name="Google Shape;5163;p55"/>
            <p:cNvSpPr/>
            <p:nvPr/>
          </p:nvSpPr>
          <p:spPr>
            <a:xfrm>
              <a:off x="1975661" y="2137904"/>
              <a:ext cx="64944" cy="50701"/>
            </a:xfrm>
            <a:custGeom>
              <a:avLst/>
              <a:gdLst/>
              <a:ahLst/>
              <a:cxnLst/>
              <a:rect l="l" t="t" r="r" b="b"/>
              <a:pathLst>
                <a:path w="2932" h="2289" extrusionOk="0">
                  <a:moveTo>
                    <a:pt x="1474" y="2257"/>
                  </a:moveTo>
                  <a:cubicBezTo>
                    <a:pt x="722" y="2257"/>
                    <a:pt x="220" y="1881"/>
                    <a:pt x="95" y="1285"/>
                  </a:cubicBezTo>
                  <a:cubicBezTo>
                    <a:pt x="1" y="784"/>
                    <a:pt x="455" y="173"/>
                    <a:pt x="1160" y="63"/>
                  </a:cubicBezTo>
                  <a:cubicBezTo>
                    <a:pt x="1599" y="0"/>
                    <a:pt x="2195" y="31"/>
                    <a:pt x="2524" y="282"/>
                  </a:cubicBezTo>
                  <a:cubicBezTo>
                    <a:pt x="2932" y="564"/>
                    <a:pt x="2838" y="1160"/>
                    <a:pt x="2618" y="1615"/>
                  </a:cubicBezTo>
                  <a:cubicBezTo>
                    <a:pt x="2383" y="2116"/>
                    <a:pt x="1960" y="2289"/>
                    <a:pt x="1474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4" name="Google Shape;5164;p55"/>
            <p:cNvSpPr/>
            <p:nvPr/>
          </p:nvSpPr>
          <p:spPr>
            <a:xfrm>
              <a:off x="1461131" y="2460081"/>
              <a:ext cx="59384" cy="55574"/>
            </a:xfrm>
            <a:custGeom>
              <a:avLst/>
              <a:gdLst/>
              <a:ahLst/>
              <a:cxnLst/>
              <a:rect l="l" t="t" r="r" b="b"/>
              <a:pathLst>
                <a:path w="2681" h="2509" extrusionOk="0">
                  <a:moveTo>
                    <a:pt x="1333" y="2477"/>
                  </a:moveTo>
                  <a:cubicBezTo>
                    <a:pt x="659" y="2509"/>
                    <a:pt x="94" y="1929"/>
                    <a:pt x="47" y="1176"/>
                  </a:cubicBezTo>
                  <a:cubicBezTo>
                    <a:pt x="0" y="628"/>
                    <a:pt x="549" y="79"/>
                    <a:pt x="1191" y="48"/>
                  </a:cubicBezTo>
                  <a:cubicBezTo>
                    <a:pt x="1975" y="1"/>
                    <a:pt x="2649" y="612"/>
                    <a:pt x="2681" y="1365"/>
                  </a:cubicBezTo>
                  <a:cubicBezTo>
                    <a:pt x="2681" y="1897"/>
                    <a:pt x="2007" y="2446"/>
                    <a:pt x="1333" y="2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5" name="Google Shape;5165;p55"/>
            <p:cNvSpPr/>
            <p:nvPr/>
          </p:nvSpPr>
          <p:spPr>
            <a:xfrm>
              <a:off x="1949966" y="2462163"/>
              <a:ext cx="55929" cy="51765"/>
            </a:xfrm>
            <a:custGeom>
              <a:avLst/>
              <a:gdLst/>
              <a:ahLst/>
              <a:cxnLst/>
              <a:rect l="l" t="t" r="r" b="b"/>
              <a:pathLst>
                <a:path w="2525" h="2337" extrusionOk="0">
                  <a:moveTo>
                    <a:pt x="1098" y="2305"/>
                  </a:moveTo>
                  <a:cubicBezTo>
                    <a:pt x="471" y="2289"/>
                    <a:pt x="1" y="1819"/>
                    <a:pt x="16" y="1255"/>
                  </a:cubicBezTo>
                  <a:cubicBezTo>
                    <a:pt x="32" y="597"/>
                    <a:pt x="675" y="1"/>
                    <a:pt x="1349" y="17"/>
                  </a:cubicBezTo>
                  <a:cubicBezTo>
                    <a:pt x="2085" y="48"/>
                    <a:pt x="2524" y="471"/>
                    <a:pt x="2477" y="1114"/>
                  </a:cubicBezTo>
                  <a:cubicBezTo>
                    <a:pt x="2430" y="1788"/>
                    <a:pt x="1803" y="2336"/>
                    <a:pt x="1098" y="23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6" name="Google Shape;5166;p55"/>
            <p:cNvSpPr/>
            <p:nvPr/>
          </p:nvSpPr>
          <p:spPr>
            <a:xfrm>
              <a:off x="1554517" y="2202827"/>
              <a:ext cx="54179" cy="50015"/>
            </a:xfrm>
            <a:custGeom>
              <a:avLst/>
              <a:gdLst/>
              <a:ahLst/>
              <a:cxnLst/>
              <a:rect l="l" t="t" r="r" b="b"/>
              <a:pathLst>
                <a:path w="2446" h="2258" extrusionOk="0">
                  <a:moveTo>
                    <a:pt x="1192" y="2257"/>
                  </a:moveTo>
                  <a:cubicBezTo>
                    <a:pt x="408" y="2242"/>
                    <a:pt x="1" y="1881"/>
                    <a:pt x="16" y="1238"/>
                  </a:cubicBezTo>
                  <a:cubicBezTo>
                    <a:pt x="48" y="580"/>
                    <a:pt x="565" y="0"/>
                    <a:pt x="1082" y="16"/>
                  </a:cubicBezTo>
                  <a:cubicBezTo>
                    <a:pt x="1725" y="47"/>
                    <a:pt x="2446" y="721"/>
                    <a:pt x="2446" y="1285"/>
                  </a:cubicBezTo>
                  <a:cubicBezTo>
                    <a:pt x="2446" y="1850"/>
                    <a:pt x="1929" y="2257"/>
                    <a:pt x="1192" y="22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7" name="Google Shape;5167;p55"/>
            <p:cNvSpPr/>
            <p:nvPr/>
          </p:nvSpPr>
          <p:spPr>
            <a:xfrm>
              <a:off x="1434728" y="2192748"/>
              <a:ext cx="54888" cy="47246"/>
            </a:xfrm>
            <a:custGeom>
              <a:avLst/>
              <a:gdLst/>
              <a:ahLst/>
              <a:cxnLst/>
              <a:rect l="l" t="t" r="r" b="b"/>
              <a:pathLst>
                <a:path w="2478" h="2133" extrusionOk="0">
                  <a:moveTo>
                    <a:pt x="1098" y="2117"/>
                  </a:moveTo>
                  <a:cubicBezTo>
                    <a:pt x="456" y="2101"/>
                    <a:pt x="1" y="1631"/>
                    <a:pt x="32" y="1067"/>
                  </a:cubicBezTo>
                  <a:cubicBezTo>
                    <a:pt x="64" y="455"/>
                    <a:pt x="675" y="1"/>
                    <a:pt x="1412" y="32"/>
                  </a:cubicBezTo>
                  <a:cubicBezTo>
                    <a:pt x="2101" y="63"/>
                    <a:pt x="2478" y="440"/>
                    <a:pt x="2430" y="1082"/>
                  </a:cubicBezTo>
                  <a:cubicBezTo>
                    <a:pt x="2383" y="1740"/>
                    <a:pt x="1882" y="2132"/>
                    <a:pt x="1098" y="21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8" name="Google Shape;5168;p55"/>
            <p:cNvSpPr/>
            <p:nvPr/>
          </p:nvSpPr>
          <p:spPr>
            <a:xfrm>
              <a:off x="1808669" y="1812914"/>
              <a:ext cx="55574" cy="55574"/>
            </a:xfrm>
            <a:custGeom>
              <a:avLst/>
              <a:gdLst/>
              <a:ahLst/>
              <a:cxnLst/>
              <a:rect l="l" t="t" r="r" b="b"/>
              <a:pathLst>
                <a:path w="2509" h="2509" extrusionOk="0">
                  <a:moveTo>
                    <a:pt x="1097" y="2509"/>
                  </a:moveTo>
                  <a:cubicBezTo>
                    <a:pt x="423" y="2509"/>
                    <a:pt x="141" y="2086"/>
                    <a:pt x="79" y="1333"/>
                  </a:cubicBezTo>
                  <a:cubicBezTo>
                    <a:pt x="0" y="550"/>
                    <a:pt x="800" y="48"/>
                    <a:pt x="1333" y="32"/>
                  </a:cubicBezTo>
                  <a:cubicBezTo>
                    <a:pt x="1975" y="1"/>
                    <a:pt x="2508" y="612"/>
                    <a:pt x="2477" y="1286"/>
                  </a:cubicBezTo>
                  <a:cubicBezTo>
                    <a:pt x="2445" y="1945"/>
                    <a:pt x="1803" y="2509"/>
                    <a:pt x="1097" y="25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210" name="Google Shape;5210;p55"/>
          <p:cNvSpPr/>
          <p:nvPr/>
        </p:nvSpPr>
        <p:spPr>
          <a:xfrm>
            <a:off x="10871737" y="2619739"/>
            <a:ext cx="95391" cy="74400"/>
          </a:xfrm>
          <a:custGeom>
            <a:avLst/>
            <a:gdLst/>
            <a:ahLst/>
            <a:cxnLst/>
            <a:rect l="l" t="t" r="r" b="b"/>
            <a:pathLst>
              <a:path w="2854" h="2226" extrusionOk="0">
                <a:moveTo>
                  <a:pt x="1427" y="0"/>
                </a:moveTo>
                <a:cubicBezTo>
                  <a:pt x="0" y="0"/>
                  <a:pt x="0" y="2226"/>
                  <a:pt x="1427" y="2226"/>
                </a:cubicBezTo>
                <a:cubicBezTo>
                  <a:pt x="2853" y="2226"/>
                  <a:pt x="2853" y="0"/>
                  <a:pt x="1427" y="0"/>
                </a:cubicBezTo>
                <a:close/>
              </a:path>
            </a:pathLst>
          </a:custGeom>
          <a:solidFill>
            <a:srgbClr val="FBDF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11" name="Google Shape;5211;p55"/>
          <p:cNvSpPr/>
          <p:nvPr/>
        </p:nvSpPr>
        <p:spPr>
          <a:xfrm>
            <a:off x="10485317" y="4462323"/>
            <a:ext cx="106577" cy="83164"/>
          </a:xfrm>
          <a:custGeom>
            <a:avLst/>
            <a:gdLst/>
            <a:ahLst/>
            <a:cxnLst/>
            <a:rect l="l" t="t" r="r" b="b"/>
            <a:pathLst>
              <a:path w="2854" h="2227" extrusionOk="0">
                <a:moveTo>
                  <a:pt x="1427" y="0"/>
                </a:moveTo>
                <a:cubicBezTo>
                  <a:pt x="0" y="0"/>
                  <a:pt x="0" y="2226"/>
                  <a:pt x="1427" y="2226"/>
                </a:cubicBezTo>
                <a:cubicBezTo>
                  <a:pt x="2853" y="2226"/>
                  <a:pt x="2853" y="0"/>
                  <a:pt x="14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Text Box 3">
            <a:extLst>
              <a:ext uri="{FF2B5EF4-FFF2-40B4-BE49-F238E27FC236}">
                <a16:creationId xmlns:a16="http://schemas.microsoft.com/office/drawing/2014/main" id="{02E1E1C5-97A0-43A2-BE90-D16AE8236580}"/>
              </a:ext>
            </a:extLst>
          </p:cNvPr>
          <p:cNvSpPr txBox="1"/>
          <p:nvPr/>
        </p:nvSpPr>
        <p:spPr>
          <a:xfrm>
            <a:off x="4252276" y="682056"/>
            <a:ext cx="4724400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 lập- Tự do- Hạnh phúc</a:t>
            </a:r>
            <a:endParaRPr lang="en-US" altLang="vi-VN" sz="2000" dirty="0">
              <a:solidFill>
                <a:srgbClr val="0000FF"/>
              </a:solidFill>
              <a:latin typeface=".VnTime" pitchFamily="34" charset="0"/>
            </a:endParaRPr>
          </a:p>
        </p:txBody>
      </p:sp>
      <p:sp>
        <p:nvSpPr>
          <p:cNvPr id="132" name="Text Box 5">
            <a:extLst>
              <a:ext uri="{FF2B5EF4-FFF2-40B4-BE49-F238E27FC236}">
                <a16:creationId xmlns:a16="http://schemas.microsoft.com/office/drawing/2014/main" id="{2F0901B0-F66A-429B-9D98-EBB0EAAB1538}"/>
              </a:ext>
            </a:extLst>
          </p:cNvPr>
          <p:cNvSpPr txBox="1"/>
          <p:nvPr/>
        </p:nvSpPr>
        <p:spPr>
          <a:xfrm>
            <a:off x="5863118" y="1188760"/>
            <a:ext cx="5562600" cy="3693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vi-VN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altLang="vi-VN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</a:t>
            </a:r>
            <a:r>
              <a:rPr lang="en-US" altLang="vi-VN" sz="2000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alt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altLang="vi-VN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alt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133" name="Text Box 10">
            <a:extLst>
              <a:ext uri="{FF2B5EF4-FFF2-40B4-BE49-F238E27FC236}">
                <a16:creationId xmlns:a16="http://schemas.microsoft.com/office/drawing/2014/main" id="{311E4E9E-28FD-4F33-96F8-2EE749FEF724}"/>
              </a:ext>
            </a:extLst>
          </p:cNvPr>
          <p:cNvSpPr txBox="1"/>
          <p:nvPr/>
        </p:nvSpPr>
        <p:spPr>
          <a:xfrm>
            <a:off x="3214226" y="1695464"/>
            <a:ext cx="5562600" cy="4247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XIN PHÉP NGHỈ HỌC</a:t>
            </a: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4" name="Text Box 11">
            <a:extLst>
              <a:ext uri="{FF2B5EF4-FFF2-40B4-BE49-F238E27FC236}">
                <a16:creationId xmlns:a16="http://schemas.microsoft.com/office/drawing/2014/main" id="{45E3C5EB-7F6F-4096-8DFF-E52034E74AA1}"/>
              </a:ext>
            </a:extLst>
          </p:cNvPr>
          <p:cNvSpPr txBox="1"/>
          <p:nvPr/>
        </p:nvSpPr>
        <p:spPr>
          <a:xfrm>
            <a:off x="2837162" y="2270677"/>
            <a:ext cx="7132082" cy="42473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gửi: Cô giáo chủ nhiệm lớp </a:t>
            </a:r>
            <a:r>
              <a:rPr lang="vi-VN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3....</a:t>
            </a: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Trường Tiểu họ</a:t>
            </a:r>
            <a:r>
              <a:rPr lang="vi-VN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……………………..</a:t>
            </a: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tên l</a:t>
            </a: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</a:t>
            </a: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lớp</a:t>
            </a:r>
            <a:r>
              <a:rPr lang="vi-VN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3...</a:t>
            </a:r>
            <a:endParaRPr lang="en-US" altLang="vi-VN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l</a:t>
            </a: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đơn n</a:t>
            </a: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xin phép cô cho em nghỉ buổi học:</a:t>
            </a: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</a:t>
            </a: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 do nghỉ học:</a:t>
            </a: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</a:t>
            </a: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xin hứa:</a:t>
            </a: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</a:t>
            </a:r>
            <a:endParaRPr lang="en-US" altLang="vi-VN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kiến của gia đình học sinh			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vi-VN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</a:t>
            </a:r>
            <a:r>
              <a:rPr lang="en-US" alt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</a:t>
            </a:r>
            <a:r>
              <a:rPr lang="vi-VN" altLang="en-US" sz="20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</a:t>
            </a:r>
          </a:p>
        </p:txBody>
      </p:sp>
      <p:sp>
        <p:nvSpPr>
          <p:cNvPr id="135" name="Text Box 2">
            <a:extLst>
              <a:ext uri="{FF2B5EF4-FFF2-40B4-BE49-F238E27FC236}">
                <a16:creationId xmlns:a16="http://schemas.microsoft.com/office/drawing/2014/main" id="{46E534C2-196B-4083-8ACF-391C12E63C0F}"/>
              </a:ext>
            </a:extLst>
          </p:cNvPr>
          <p:cNvSpPr txBox="1"/>
          <p:nvPr/>
        </p:nvSpPr>
        <p:spPr>
          <a:xfrm>
            <a:off x="2205023" y="320037"/>
            <a:ext cx="7315200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HÒA XÃ HỘI CHỦ NGHĨA VIỆT NAM</a:t>
            </a:r>
            <a:endParaRPr lang="en-US" altLang="vi-VN" sz="20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7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0" name="Google Shape;4770;p52"/>
          <p:cNvSpPr/>
          <p:nvPr/>
        </p:nvSpPr>
        <p:spPr>
          <a:xfrm>
            <a:off x="1137892" y="2066217"/>
            <a:ext cx="4065753" cy="43160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71" name="Google Shape;4771;p52"/>
          <p:cNvSpPr txBox="1">
            <a:spLocks noGrp="1"/>
          </p:cNvSpPr>
          <p:nvPr>
            <p:ph type="title"/>
          </p:nvPr>
        </p:nvSpPr>
        <p:spPr>
          <a:xfrm>
            <a:off x="5770515" y="2581985"/>
            <a:ext cx="5120987" cy="277541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prstTxWarp prst="textWave1">
              <a:avLst/>
            </a:prstTxWarp>
            <a:noAutofit/>
          </a:bodyPr>
          <a:lstStyle/>
          <a:p>
            <a:r>
              <a:rPr lang="en-US" dirty="0">
                <a:solidFill>
                  <a:srgbClr val="FD9E66"/>
                </a:solidFill>
                <a:effectLst>
                  <a:reflection blurRad="6350" stA="55000" endA="300" endPos="45500" dir="5400000" sy="-100000" algn="bl" rotWithShape="0"/>
                </a:effectLst>
              </a:rPr>
              <a:t>NGHỈ GIẢI LAO </a:t>
            </a:r>
            <a:br>
              <a:rPr lang="en-US" dirty="0">
                <a:solidFill>
                  <a:srgbClr val="FD9E66"/>
                </a:solidFill>
                <a:effectLst>
                  <a:reflection blurRad="6350" stA="55000" endA="300" endPos="45500" dir="5400000" sy="-100000" algn="bl" rotWithShape="0"/>
                </a:effectLst>
              </a:rPr>
            </a:br>
            <a:r>
              <a:rPr lang="en-US" dirty="0">
                <a:solidFill>
                  <a:srgbClr val="FD9E66"/>
                </a:solidFill>
                <a:effectLst>
                  <a:reflection blurRad="6350" stA="55000" endA="300" endPos="45500" dir="5400000" sy="-100000" algn="bl" rotWithShape="0"/>
                </a:effectLst>
              </a:rPr>
              <a:t>5 PHÚT</a:t>
            </a:r>
            <a:endParaRPr dirty="0">
              <a:solidFill>
                <a:srgbClr val="FD9E66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grpSp>
        <p:nvGrpSpPr>
          <p:cNvPr id="4772" name="Google Shape;4772;p52"/>
          <p:cNvGrpSpPr/>
          <p:nvPr/>
        </p:nvGrpSpPr>
        <p:grpSpPr>
          <a:xfrm>
            <a:off x="2103813" y="2932644"/>
            <a:ext cx="2150641" cy="3145241"/>
            <a:chOff x="5797400" y="1777550"/>
            <a:chExt cx="1612981" cy="2358931"/>
          </a:xfrm>
        </p:grpSpPr>
        <p:sp>
          <p:nvSpPr>
            <p:cNvPr id="4773" name="Google Shape;4773;p52"/>
            <p:cNvSpPr/>
            <p:nvPr/>
          </p:nvSpPr>
          <p:spPr>
            <a:xfrm>
              <a:off x="5850207" y="3860889"/>
              <a:ext cx="1223071" cy="275592"/>
            </a:xfrm>
            <a:custGeom>
              <a:avLst/>
              <a:gdLst/>
              <a:ahLst/>
              <a:cxnLst/>
              <a:rect l="l" t="t" r="r" b="b"/>
              <a:pathLst>
                <a:path w="20752" h="4676" extrusionOk="0">
                  <a:moveTo>
                    <a:pt x="10947" y="1"/>
                  </a:moveTo>
                  <a:cubicBezTo>
                    <a:pt x="6142" y="1"/>
                    <a:pt x="0" y="481"/>
                    <a:pt x="5374" y="3839"/>
                  </a:cubicBezTo>
                  <a:cubicBezTo>
                    <a:pt x="6308" y="4434"/>
                    <a:pt x="7502" y="4675"/>
                    <a:pt x="8771" y="4675"/>
                  </a:cubicBezTo>
                  <a:cubicBezTo>
                    <a:pt x="14099" y="4675"/>
                    <a:pt x="20752" y="416"/>
                    <a:pt x="15025" y="78"/>
                  </a:cubicBezTo>
                  <a:lnTo>
                    <a:pt x="15249" y="78"/>
                  </a:lnTo>
                  <a:cubicBezTo>
                    <a:pt x="15171" y="78"/>
                    <a:pt x="15079" y="77"/>
                    <a:pt x="14974" y="75"/>
                  </a:cubicBezTo>
                  <a:lnTo>
                    <a:pt x="14974" y="75"/>
                  </a:lnTo>
                  <a:cubicBezTo>
                    <a:pt x="14751" y="63"/>
                    <a:pt x="14510" y="56"/>
                    <a:pt x="14250" y="56"/>
                  </a:cubicBezTo>
                  <a:cubicBezTo>
                    <a:pt x="14238" y="56"/>
                    <a:pt x="14226" y="56"/>
                    <a:pt x="14214" y="56"/>
                  </a:cubicBezTo>
                  <a:lnTo>
                    <a:pt x="14214" y="56"/>
                  </a:lnTo>
                  <a:cubicBezTo>
                    <a:pt x="13370" y="34"/>
                    <a:pt x="12204" y="1"/>
                    <a:pt x="10947" y="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4" name="Google Shape;4774;p52"/>
            <p:cNvSpPr/>
            <p:nvPr/>
          </p:nvSpPr>
          <p:spPr>
            <a:xfrm>
              <a:off x="6000613" y="2197059"/>
              <a:ext cx="983962" cy="1783920"/>
            </a:xfrm>
            <a:custGeom>
              <a:avLst/>
              <a:gdLst/>
              <a:ahLst/>
              <a:cxnLst/>
              <a:rect l="l" t="t" r="r" b="b"/>
              <a:pathLst>
                <a:path w="16695" h="30268" extrusionOk="0">
                  <a:moveTo>
                    <a:pt x="7979" y="21694"/>
                  </a:moveTo>
                  <a:cubicBezTo>
                    <a:pt x="8888" y="18920"/>
                    <a:pt x="10518" y="16710"/>
                    <a:pt x="12478" y="14641"/>
                  </a:cubicBezTo>
                  <a:cubicBezTo>
                    <a:pt x="12305" y="14358"/>
                    <a:pt x="12149" y="14123"/>
                    <a:pt x="12008" y="13873"/>
                  </a:cubicBezTo>
                  <a:cubicBezTo>
                    <a:pt x="11819" y="13512"/>
                    <a:pt x="11616" y="13152"/>
                    <a:pt x="11475" y="12760"/>
                  </a:cubicBezTo>
                  <a:cubicBezTo>
                    <a:pt x="11349" y="12415"/>
                    <a:pt x="11208" y="11945"/>
                    <a:pt x="11647" y="11772"/>
                  </a:cubicBezTo>
                  <a:cubicBezTo>
                    <a:pt x="11866" y="11694"/>
                    <a:pt x="12305" y="11882"/>
                    <a:pt x="12525" y="12070"/>
                  </a:cubicBezTo>
                  <a:cubicBezTo>
                    <a:pt x="12964" y="12509"/>
                    <a:pt x="13324" y="13026"/>
                    <a:pt x="13794" y="13606"/>
                  </a:cubicBezTo>
                  <a:cubicBezTo>
                    <a:pt x="14703" y="13246"/>
                    <a:pt x="15409" y="12242"/>
                    <a:pt x="16694" y="12274"/>
                  </a:cubicBezTo>
                  <a:cubicBezTo>
                    <a:pt x="16459" y="12509"/>
                    <a:pt x="16271" y="12791"/>
                    <a:pt x="16004" y="12979"/>
                  </a:cubicBezTo>
                  <a:cubicBezTo>
                    <a:pt x="15017" y="13716"/>
                    <a:pt x="13998" y="14421"/>
                    <a:pt x="13011" y="15173"/>
                  </a:cubicBezTo>
                  <a:cubicBezTo>
                    <a:pt x="11866" y="16067"/>
                    <a:pt x="11083" y="17258"/>
                    <a:pt x="10362" y="18496"/>
                  </a:cubicBezTo>
                  <a:cubicBezTo>
                    <a:pt x="9437" y="20111"/>
                    <a:pt x="8888" y="21866"/>
                    <a:pt x="8418" y="23638"/>
                  </a:cubicBezTo>
                  <a:cubicBezTo>
                    <a:pt x="8324" y="23951"/>
                    <a:pt x="8308" y="24296"/>
                    <a:pt x="8261" y="24609"/>
                  </a:cubicBezTo>
                  <a:cubicBezTo>
                    <a:pt x="9076" y="23246"/>
                    <a:pt x="9891" y="21882"/>
                    <a:pt x="10691" y="20518"/>
                  </a:cubicBezTo>
                  <a:cubicBezTo>
                    <a:pt x="11537" y="19061"/>
                    <a:pt x="12713" y="18026"/>
                    <a:pt x="14359" y="17556"/>
                  </a:cubicBezTo>
                  <a:cubicBezTo>
                    <a:pt x="14829" y="17415"/>
                    <a:pt x="15268" y="17305"/>
                    <a:pt x="15597" y="17713"/>
                  </a:cubicBezTo>
                  <a:cubicBezTo>
                    <a:pt x="15973" y="18152"/>
                    <a:pt x="15801" y="18622"/>
                    <a:pt x="15487" y="19045"/>
                  </a:cubicBezTo>
                  <a:cubicBezTo>
                    <a:pt x="14735" y="20064"/>
                    <a:pt x="14029" y="21161"/>
                    <a:pt x="13183" y="22086"/>
                  </a:cubicBezTo>
                  <a:cubicBezTo>
                    <a:pt x="11224" y="24218"/>
                    <a:pt x="9907" y="26757"/>
                    <a:pt x="8449" y="29202"/>
                  </a:cubicBezTo>
                  <a:cubicBezTo>
                    <a:pt x="8261" y="29500"/>
                    <a:pt x="8011" y="29766"/>
                    <a:pt x="7728" y="29986"/>
                  </a:cubicBezTo>
                  <a:cubicBezTo>
                    <a:pt x="7337" y="30268"/>
                    <a:pt x="6976" y="30189"/>
                    <a:pt x="6647" y="29813"/>
                  </a:cubicBezTo>
                  <a:cubicBezTo>
                    <a:pt x="5675" y="28716"/>
                    <a:pt x="4703" y="27635"/>
                    <a:pt x="3700" y="26569"/>
                  </a:cubicBezTo>
                  <a:cubicBezTo>
                    <a:pt x="3136" y="25973"/>
                    <a:pt x="2493" y="25440"/>
                    <a:pt x="1929" y="24829"/>
                  </a:cubicBezTo>
                  <a:cubicBezTo>
                    <a:pt x="1145" y="23982"/>
                    <a:pt x="252" y="23199"/>
                    <a:pt x="48" y="21960"/>
                  </a:cubicBezTo>
                  <a:cubicBezTo>
                    <a:pt x="1" y="21663"/>
                    <a:pt x="17" y="21130"/>
                    <a:pt x="158" y="21067"/>
                  </a:cubicBezTo>
                  <a:cubicBezTo>
                    <a:pt x="471" y="20848"/>
                    <a:pt x="910" y="20942"/>
                    <a:pt x="1177" y="21098"/>
                  </a:cubicBezTo>
                  <a:cubicBezTo>
                    <a:pt x="2948" y="22164"/>
                    <a:pt x="4343" y="23622"/>
                    <a:pt x="5424" y="25377"/>
                  </a:cubicBezTo>
                  <a:cubicBezTo>
                    <a:pt x="5706" y="25848"/>
                    <a:pt x="5957" y="26349"/>
                    <a:pt x="6380" y="26788"/>
                  </a:cubicBezTo>
                  <a:cubicBezTo>
                    <a:pt x="6318" y="26584"/>
                    <a:pt x="6255" y="26365"/>
                    <a:pt x="6161" y="26177"/>
                  </a:cubicBezTo>
                  <a:cubicBezTo>
                    <a:pt x="5393" y="24562"/>
                    <a:pt x="4641" y="22917"/>
                    <a:pt x="3810" y="21318"/>
                  </a:cubicBezTo>
                  <a:cubicBezTo>
                    <a:pt x="3387" y="20487"/>
                    <a:pt x="2791" y="19750"/>
                    <a:pt x="2321" y="18935"/>
                  </a:cubicBezTo>
                  <a:cubicBezTo>
                    <a:pt x="2086" y="18512"/>
                    <a:pt x="1913" y="18042"/>
                    <a:pt x="1819" y="17572"/>
                  </a:cubicBezTo>
                  <a:cubicBezTo>
                    <a:pt x="1678" y="16851"/>
                    <a:pt x="2180" y="16365"/>
                    <a:pt x="2869" y="16616"/>
                  </a:cubicBezTo>
                  <a:cubicBezTo>
                    <a:pt x="3402" y="16819"/>
                    <a:pt x="3967" y="17148"/>
                    <a:pt x="4311" y="17587"/>
                  </a:cubicBezTo>
                  <a:cubicBezTo>
                    <a:pt x="4829" y="18261"/>
                    <a:pt x="5221" y="19061"/>
                    <a:pt x="5550" y="19844"/>
                  </a:cubicBezTo>
                  <a:cubicBezTo>
                    <a:pt x="6083" y="21067"/>
                    <a:pt x="6521" y="22337"/>
                    <a:pt x="6976" y="23528"/>
                  </a:cubicBezTo>
                  <a:cubicBezTo>
                    <a:pt x="7791" y="20644"/>
                    <a:pt x="6427" y="14029"/>
                    <a:pt x="4123" y="9907"/>
                  </a:cubicBezTo>
                  <a:cubicBezTo>
                    <a:pt x="3622" y="9985"/>
                    <a:pt x="3120" y="10095"/>
                    <a:pt x="2603" y="10126"/>
                  </a:cubicBezTo>
                  <a:cubicBezTo>
                    <a:pt x="2086" y="10158"/>
                    <a:pt x="1412" y="10299"/>
                    <a:pt x="1035" y="10126"/>
                  </a:cubicBezTo>
                  <a:cubicBezTo>
                    <a:pt x="471" y="9515"/>
                    <a:pt x="1192" y="9311"/>
                    <a:pt x="3590" y="8637"/>
                  </a:cubicBezTo>
                  <a:cubicBezTo>
                    <a:pt x="3261" y="8230"/>
                    <a:pt x="2979" y="7854"/>
                    <a:pt x="2650" y="7524"/>
                  </a:cubicBezTo>
                  <a:cubicBezTo>
                    <a:pt x="2336" y="7180"/>
                    <a:pt x="1804" y="6992"/>
                    <a:pt x="1898" y="6396"/>
                  </a:cubicBezTo>
                  <a:cubicBezTo>
                    <a:pt x="2321" y="6129"/>
                    <a:pt x="2634" y="6302"/>
                    <a:pt x="2885" y="6615"/>
                  </a:cubicBezTo>
                  <a:cubicBezTo>
                    <a:pt x="3371" y="7242"/>
                    <a:pt x="3935" y="7822"/>
                    <a:pt x="4280" y="8512"/>
                  </a:cubicBezTo>
                  <a:cubicBezTo>
                    <a:pt x="5456" y="10847"/>
                    <a:pt x="6631" y="13199"/>
                    <a:pt x="7274" y="16020"/>
                  </a:cubicBezTo>
                  <a:cubicBezTo>
                    <a:pt x="7822" y="13120"/>
                    <a:pt x="8277" y="10456"/>
                    <a:pt x="8841" y="7822"/>
                  </a:cubicBezTo>
                  <a:cubicBezTo>
                    <a:pt x="9406" y="5205"/>
                    <a:pt x="9923" y="2587"/>
                    <a:pt x="10754" y="1"/>
                  </a:cubicBezTo>
                  <a:cubicBezTo>
                    <a:pt x="11224" y="252"/>
                    <a:pt x="11114" y="596"/>
                    <a:pt x="11051" y="926"/>
                  </a:cubicBezTo>
                  <a:cubicBezTo>
                    <a:pt x="10816" y="2148"/>
                    <a:pt x="10581" y="3355"/>
                    <a:pt x="10362" y="4578"/>
                  </a:cubicBezTo>
                  <a:cubicBezTo>
                    <a:pt x="10315" y="4813"/>
                    <a:pt x="10315" y="5079"/>
                    <a:pt x="10283" y="5377"/>
                  </a:cubicBezTo>
                  <a:cubicBezTo>
                    <a:pt x="11177" y="5173"/>
                    <a:pt x="12729" y="4452"/>
                    <a:pt x="12885" y="5393"/>
                  </a:cubicBezTo>
                  <a:cubicBezTo>
                    <a:pt x="13011" y="6082"/>
                    <a:pt x="11741" y="6302"/>
                    <a:pt x="11083" y="6365"/>
                  </a:cubicBezTo>
                  <a:cubicBezTo>
                    <a:pt x="10080" y="6474"/>
                    <a:pt x="9750" y="7007"/>
                    <a:pt x="9515" y="7916"/>
                  </a:cubicBezTo>
                  <a:cubicBezTo>
                    <a:pt x="8591" y="11835"/>
                    <a:pt x="8042" y="15800"/>
                    <a:pt x="7854" y="19813"/>
                  </a:cubicBezTo>
                  <a:cubicBezTo>
                    <a:pt x="7822" y="20440"/>
                    <a:pt x="7932" y="21067"/>
                    <a:pt x="7979" y="21694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5" name="Google Shape;4775;p52"/>
            <p:cNvSpPr/>
            <p:nvPr/>
          </p:nvSpPr>
          <p:spPr>
            <a:xfrm>
              <a:off x="5895353" y="3126425"/>
              <a:ext cx="269757" cy="334470"/>
            </a:xfrm>
            <a:custGeom>
              <a:avLst/>
              <a:gdLst/>
              <a:ahLst/>
              <a:cxnLst/>
              <a:rect l="l" t="t" r="r" b="b"/>
              <a:pathLst>
                <a:path w="4577" h="5675" extrusionOk="0">
                  <a:moveTo>
                    <a:pt x="4577" y="5674"/>
                  </a:moveTo>
                  <a:cubicBezTo>
                    <a:pt x="3950" y="4969"/>
                    <a:pt x="2994" y="3887"/>
                    <a:pt x="2367" y="3182"/>
                  </a:cubicBezTo>
                  <a:cubicBezTo>
                    <a:pt x="1787" y="2539"/>
                    <a:pt x="1191" y="1897"/>
                    <a:pt x="643" y="1238"/>
                  </a:cubicBezTo>
                  <a:cubicBezTo>
                    <a:pt x="376" y="941"/>
                    <a:pt x="0" y="658"/>
                    <a:pt x="204" y="126"/>
                  </a:cubicBezTo>
                  <a:cubicBezTo>
                    <a:pt x="596" y="0"/>
                    <a:pt x="894" y="251"/>
                    <a:pt x="1176" y="439"/>
                  </a:cubicBezTo>
                  <a:cubicBezTo>
                    <a:pt x="1379" y="580"/>
                    <a:pt x="1536" y="752"/>
                    <a:pt x="1693" y="941"/>
                  </a:cubicBezTo>
                  <a:cubicBezTo>
                    <a:pt x="2665" y="2179"/>
                    <a:pt x="3527" y="3495"/>
                    <a:pt x="4279" y="4875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6" name="Google Shape;4776;p52"/>
            <p:cNvSpPr/>
            <p:nvPr/>
          </p:nvSpPr>
          <p:spPr>
            <a:xfrm>
              <a:off x="6639898" y="3496839"/>
              <a:ext cx="340953" cy="314137"/>
            </a:xfrm>
            <a:custGeom>
              <a:avLst/>
              <a:gdLst/>
              <a:ahLst/>
              <a:cxnLst/>
              <a:rect l="l" t="t" r="r" b="b"/>
              <a:pathLst>
                <a:path w="5785" h="5330" extrusionOk="0">
                  <a:moveTo>
                    <a:pt x="1" y="5330"/>
                  </a:moveTo>
                  <a:cubicBezTo>
                    <a:pt x="847" y="4327"/>
                    <a:pt x="1913" y="3606"/>
                    <a:pt x="2963" y="2869"/>
                  </a:cubicBezTo>
                  <a:cubicBezTo>
                    <a:pt x="3731" y="2336"/>
                    <a:pt x="4468" y="1740"/>
                    <a:pt x="5220" y="1192"/>
                  </a:cubicBezTo>
                  <a:cubicBezTo>
                    <a:pt x="5471" y="988"/>
                    <a:pt x="5675" y="753"/>
                    <a:pt x="5722" y="424"/>
                  </a:cubicBezTo>
                  <a:cubicBezTo>
                    <a:pt x="5784" y="126"/>
                    <a:pt x="5690" y="1"/>
                    <a:pt x="5377" y="48"/>
                  </a:cubicBezTo>
                  <a:cubicBezTo>
                    <a:pt x="5032" y="110"/>
                    <a:pt x="4687" y="173"/>
                    <a:pt x="4358" y="298"/>
                  </a:cubicBezTo>
                  <a:cubicBezTo>
                    <a:pt x="3182" y="753"/>
                    <a:pt x="2211" y="1505"/>
                    <a:pt x="1443" y="2493"/>
                  </a:cubicBezTo>
                  <a:cubicBezTo>
                    <a:pt x="800" y="3355"/>
                    <a:pt x="298" y="4280"/>
                    <a:pt x="1" y="533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7" name="Google Shape;4777;p52"/>
            <p:cNvSpPr/>
            <p:nvPr/>
          </p:nvSpPr>
          <p:spPr>
            <a:xfrm>
              <a:off x="6582494" y="1777550"/>
              <a:ext cx="196026" cy="339539"/>
            </a:xfrm>
            <a:custGeom>
              <a:avLst/>
              <a:gdLst/>
              <a:ahLst/>
              <a:cxnLst/>
              <a:rect l="l" t="t" r="r" b="b"/>
              <a:pathLst>
                <a:path w="3326" h="5761" extrusionOk="0">
                  <a:moveTo>
                    <a:pt x="1812" y="0"/>
                  </a:moveTo>
                  <a:cubicBezTo>
                    <a:pt x="1041" y="0"/>
                    <a:pt x="469" y="595"/>
                    <a:pt x="363" y="1335"/>
                  </a:cubicBezTo>
                  <a:cubicBezTo>
                    <a:pt x="238" y="2307"/>
                    <a:pt x="113" y="3294"/>
                    <a:pt x="50" y="4282"/>
                  </a:cubicBezTo>
                  <a:cubicBezTo>
                    <a:pt x="0" y="5247"/>
                    <a:pt x="768" y="5761"/>
                    <a:pt x="1519" y="5761"/>
                  </a:cubicBezTo>
                  <a:cubicBezTo>
                    <a:pt x="2195" y="5761"/>
                    <a:pt x="2858" y="5346"/>
                    <a:pt x="2903" y="4470"/>
                  </a:cubicBezTo>
                  <a:cubicBezTo>
                    <a:pt x="2965" y="3482"/>
                    <a:pt x="3091" y="2511"/>
                    <a:pt x="3216" y="1539"/>
                  </a:cubicBezTo>
                  <a:cubicBezTo>
                    <a:pt x="3326" y="755"/>
                    <a:pt x="2636" y="50"/>
                    <a:pt x="1899" y="3"/>
                  </a:cubicBezTo>
                  <a:cubicBezTo>
                    <a:pt x="1870" y="1"/>
                    <a:pt x="1841" y="0"/>
                    <a:pt x="1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8" name="Google Shape;4778;p52"/>
            <p:cNvSpPr/>
            <p:nvPr/>
          </p:nvSpPr>
          <p:spPr>
            <a:xfrm>
              <a:off x="6582611" y="1944634"/>
              <a:ext cx="373310" cy="175221"/>
            </a:xfrm>
            <a:custGeom>
              <a:avLst/>
              <a:gdLst/>
              <a:ahLst/>
              <a:cxnLst/>
              <a:rect l="l" t="t" r="r" b="b"/>
              <a:pathLst>
                <a:path w="6334" h="2973" extrusionOk="0">
                  <a:moveTo>
                    <a:pt x="4670" y="0"/>
                  </a:moveTo>
                  <a:cubicBezTo>
                    <a:pt x="4624" y="0"/>
                    <a:pt x="4577" y="2"/>
                    <a:pt x="4531" y="5"/>
                  </a:cubicBezTo>
                  <a:cubicBezTo>
                    <a:pt x="3645" y="58"/>
                    <a:pt x="2938" y="122"/>
                    <a:pt x="2071" y="122"/>
                  </a:cubicBezTo>
                  <a:cubicBezTo>
                    <a:pt x="1910" y="122"/>
                    <a:pt x="1743" y="119"/>
                    <a:pt x="1568" y="114"/>
                  </a:cubicBezTo>
                  <a:cubicBezTo>
                    <a:pt x="1557" y="114"/>
                    <a:pt x="1546" y="114"/>
                    <a:pt x="1535" y="114"/>
                  </a:cubicBezTo>
                  <a:cubicBezTo>
                    <a:pt x="781" y="114"/>
                    <a:pt x="110" y="643"/>
                    <a:pt x="48" y="1447"/>
                  </a:cubicBezTo>
                  <a:cubicBezTo>
                    <a:pt x="1" y="2199"/>
                    <a:pt x="596" y="2951"/>
                    <a:pt x="1380" y="2967"/>
                  </a:cubicBezTo>
                  <a:cubicBezTo>
                    <a:pt x="1527" y="2971"/>
                    <a:pt x="1674" y="2973"/>
                    <a:pt x="1821" y="2973"/>
                  </a:cubicBezTo>
                  <a:cubicBezTo>
                    <a:pt x="2899" y="2973"/>
                    <a:pt x="3988" y="2879"/>
                    <a:pt x="5064" y="2810"/>
                  </a:cubicBezTo>
                  <a:cubicBezTo>
                    <a:pt x="5847" y="2763"/>
                    <a:pt x="6333" y="1839"/>
                    <a:pt x="6208" y="1133"/>
                  </a:cubicBezTo>
                  <a:cubicBezTo>
                    <a:pt x="6046" y="352"/>
                    <a:pt x="5398" y="0"/>
                    <a:pt x="4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9" name="Google Shape;4779;p52"/>
            <p:cNvSpPr/>
            <p:nvPr/>
          </p:nvSpPr>
          <p:spPr>
            <a:xfrm>
              <a:off x="6397845" y="1876917"/>
              <a:ext cx="390284" cy="225082"/>
            </a:xfrm>
            <a:custGeom>
              <a:avLst/>
              <a:gdLst/>
              <a:ahLst/>
              <a:cxnLst/>
              <a:rect l="l" t="t" r="r" b="b"/>
              <a:pathLst>
                <a:path w="6622" h="3819" extrusionOk="0">
                  <a:moveTo>
                    <a:pt x="1546" y="0"/>
                  </a:moveTo>
                  <a:cubicBezTo>
                    <a:pt x="1109" y="0"/>
                    <a:pt x="693" y="188"/>
                    <a:pt x="408" y="605"/>
                  </a:cubicBezTo>
                  <a:cubicBezTo>
                    <a:pt x="1" y="1201"/>
                    <a:pt x="111" y="2220"/>
                    <a:pt x="785" y="2596"/>
                  </a:cubicBezTo>
                  <a:cubicBezTo>
                    <a:pt x="1929" y="3223"/>
                    <a:pt x="3261" y="3803"/>
                    <a:pt x="4578" y="3818"/>
                  </a:cubicBezTo>
                  <a:cubicBezTo>
                    <a:pt x="4588" y="3818"/>
                    <a:pt x="4598" y="3819"/>
                    <a:pt x="4608" y="3819"/>
                  </a:cubicBezTo>
                  <a:cubicBezTo>
                    <a:pt x="6430" y="3819"/>
                    <a:pt x="6621" y="997"/>
                    <a:pt x="4782" y="966"/>
                  </a:cubicBezTo>
                  <a:cubicBezTo>
                    <a:pt x="4296" y="950"/>
                    <a:pt x="4045" y="872"/>
                    <a:pt x="3559" y="715"/>
                  </a:cubicBezTo>
                  <a:cubicBezTo>
                    <a:pt x="3340" y="652"/>
                    <a:pt x="3120" y="558"/>
                    <a:pt x="2901" y="464"/>
                  </a:cubicBezTo>
                  <a:cubicBezTo>
                    <a:pt x="2791" y="417"/>
                    <a:pt x="2697" y="386"/>
                    <a:pt x="2587" y="339"/>
                  </a:cubicBezTo>
                  <a:cubicBezTo>
                    <a:pt x="2560" y="326"/>
                    <a:pt x="2536" y="315"/>
                    <a:pt x="2516" y="306"/>
                  </a:cubicBezTo>
                  <a:lnTo>
                    <a:pt x="2516" y="306"/>
                  </a:lnTo>
                  <a:cubicBezTo>
                    <a:pt x="2521" y="307"/>
                    <a:pt x="2525" y="308"/>
                    <a:pt x="2526" y="308"/>
                  </a:cubicBezTo>
                  <a:cubicBezTo>
                    <a:pt x="2534" y="308"/>
                    <a:pt x="2507" y="290"/>
                    <a:pt x="2399" y="229"/>
                  </a:cubicBezTo>
                  <a:cubicBezTo>
                    <a:pt x="2127" y="80"/>
                    <a:pt x="1832" y="0"/>
                    <a:pt x="15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0" name="Google Shape;4780;p52"/>
            <p:cNvSpPr/>
            <p:nvPr/>
          </p:nvSpPr>
          <p:spPr>
            <a:xfrm>
              <a:off x="6442225" y="1942807"/>
              <a:ext cx="335001" cy="317319"/>
            </a:xfrm>
            <a:custGeom>
              <a:avLst/>
              <a:gdLst/>
              <a:ahLst/>
              <a:cxnLst/>
              <a:rect l="l" t="t" r="r" b="b"/>
              <a:pathLst>
                <a:path w="5684" h="5384" extrusionOk="0">
                  <a:moveTo>
                    <a:pt x="3693" y="1"/>
                  </a:moveTo>
                  <a:cubicBezTo>
                    <a:pt x="3291" y="1"/>
                    <a:pt x="2891" y="185"/>
                    <a:pt x="2602" y="631"/>
                  </a:cubicBezTo>
                  <a:cubicBezTo>
                    <a:pt x="2054" y="1446"/>
                    <a:pt x="1395" y="2152"/>
                    <a:pt x="706" y="2857"/>
                  </a:cubicBezTo>
                  <a:cubicBezTo>
                    <a:pt x="173" y="3421"/>
                    <a:pt x="0" y="4236"/>
                    <a:pt x="549" y="4879"/>
                  </a:cubicBezTo>
                  <a:cubicBezTo>
                    <a:pt x="818" y="5193"/>
                    <a:pt x="1262" y="5384"/>
                    <a:pt x="1692" y="5384"/>
                  </a:cubicBezTo>
                  <a:cubicBezTo>
                    <a:pt x="2013" y="5384"/>
                    <a:pt x="2327" y="5277"/>
                    <a:pt x="2555" y="5036"/>
                  </a:cubicBezTo>
                  <a:cubicBezTo>
                    <a:pt x="3417" y="4158"/>
                    <a:pt x="4295" y="3265"/>
                    <a:pt x="4969" y="2230"/>
                  </a:cubicBezTo>
                  <a:cubicBezTo>
                    <a:pt x="5684" y="1135"/>
                    <a:pt x="4687" y="1"/>
                    <a:pt x="3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1" name="Google Shape;4781;p52"/>
            <p:cNvSpPr/>
            <p:nvPr/>
          </p:nvSpPr>
          <p:spPr>
            <a:xfrm>
              <a:off x="6568349" y="1961313"/>
              <a:ext cx="303528" cy="334824"/>
            </a:xfrm>
            <a:custGeom>
              <a:avLst/>
              <a:gdLst/>
              <a:ahLst/>
              <a:cxnLst/>
              <a:rect l="l" t="t" r="r" b="b"/>
              <a:pathLst>
                <a:path w="5150" h="5681" extrusionOk="0">
                  <a:moveTo>
                    <a:pt x="1885" y="0"/>
                  </a:moveTo>
                  <a:cubicBezTo>
                    <a:pt x="965" y="0"/>
                    <a:pt x="1" y="921"/>
                    <a:pt x="478" y="2041"/>
                  </a:cubicBezTo>
                  <a:cubicBezTo>
                    <a:pt x="948" y="3123"/>
                    <a:pt x="1324" y="4236"/>
                    <a:pt x="2092" y="5176"/>
                  </a:cubicBezTo>
                  <a:cubicBezTo>
                    <a:pt x="2389" y="5533"/>
                    <a:pt x="2750" y="5681"/>
                    <a:pt x="3105" y="5681"/>
                  </a:cubicBezTo>
                  <a:cubicBezTo>
                    <a:pt x="4154" y="5681"/>
                    <a:pt x="5150" y="4381"/>
                    <a:pt x="4271" y="3327"/>
                  </a:cubicBezTo>
                  <a:cubicBezTo>
                    <a:pt x="3691" y="2621"/>
                    <a:pt x="3425" y="1650"/>
                    <a:pt x="3064" y="819"/>
                  </a:cubicBezTo>
                  <a:cubicBezTo>
                    <a:pt x="2815" y="241"/>
                    <a:pt x="2356" y="0"/>
                    <a:pt x="18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2" name="Google Shape;4782;p52"/>
            <p:cNvSpPr/>
            <p:nvPr/>
          </p:nvSpPr>
          <p:spPr>
            <a:xfrm>
              <a:off x="6485602" y="1788630"/>
              <a:ext cx="287674" cy="320561"/>
            </a:xfrm>
            <a:custGeom>
              <a:avLst/>
              <a:gdLst/>
              <a:ahLst/>
              <a:cxnLst/>
              <a:rect l="l" t="t" r="r" b="b"/>
              <a:pathLst>
                <a:path w="4881" h="5439" extrusionOk="0">
                  <a:moveTo>
                    <a:pt x="1591" y="1"/>
                  </a:moveTo>
                  <a:cubicBezTo>
                    <a:pt x="1335" y="1"/>
                    <a:pt x="1080" y="64"/>
                    <a:pt x="863" y="191"/>
                  </a:cubicBezTo>
                  <a:cubicBezTo>
                    <a:pt x="158" y="598"/>
                    <a:pt x="1" y="1445"/>
                    <a:pt x="362" y="2150"/>
                  </a:cubicBezTo>
                  <a:cubicBezTo>
                    <a:pt x="800" y="3028"/>
                    <a:pt x="1239" y="3906"/>
                    <a:pt x="1741" y="4752"/>
                  </a:cubicBezTo>
                  <a:cubicBezTo>
                    <a:pt x="2034" y="5237"/>
                    <a:pt x="2470" y="5438"/>
                    <a:pt x="2906" y="5438"/>
                  </a:cubicBezTo>
                  <a:cubicBezTo>
                    <a:pt x="3892" y="5438"/>
                    <a:pt x="4881" y="4408"/>
                    <a:pt x="4217" y="3310"/>
                  </a:cubicBezTo>
                  <a:cubicBezTo>
                    <a:pt x="3700" y="2464"/>
                    <a:pt x="3261" y="1586"/>
                    <a:pt x="2822" y="708"/>
                  </a:cubicBezTo>
                  <a:cubicBezTo>
                    <a:pt x="2594" y="241"/>
                    <a:pt x="2091" y="1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3" name="Google Shape;4783;p52"/>
            <p:cNvSpPr/>
            <p:nvPr/>
          </p:nvSpPr>
          <p:spPr>
            <a:xfrm>
              <a:off x="6565048" y="1826114"/>
              <a:ext cx="349264" cy="284727"/>
            </a:xfrm>
            <a:custGeom>
              <a:avLst/>
              <a:gdLst/>
              <a:ahLst/>
              <a:cxnLst/>
              <a:rect l="l" t="t" r="r" b="b"/>
              <a:pathLst>
                <a:path w="5926" h="4831" extrusionOk="0">
                  <a:moveTo>
                    <a:pt x="4371" y="0"/>
                  </a:moveTo>
                  <a:cubicBezTo>
                    <a:pt x="3997" y="0"/>
                    <a:pt x="3616" y="152"/>
                    <a:pt x="3293" y="401"/>
                  </a:cubicBezTo>
                  <a:cubicBezTo>
                    <a:pt x="2462" y="1060"/>
                    <a:pt x="1835" y="1561"/>
                    <a:pt x="910" y="2157"/>
                  </a:cubicBezTo>
                  <a:cubicBezTo>
                    <a:pt x="267" y="2580"/>
                    <a:pt x="1" y="3426"/>
                    <a:pt x="393" y="4116"/>
                  </a:cubicBezTo>
                  <a:cubicBezTo>
                    <a:pt x="659" y="4553"/>
                    <a:pt x="1165" y="4830"/>
                    <a:pt x="1668" y="4830"/>
                  </a:cubicBezTo>
                  <a:cubicBezTo>
                    <a:pt x="1905" y="4830"/>
                    <a:pt x="2141" y="4769"/>
                    <a:pt x="2352" y="4633"/>
                  </a:cubicBezTo>
                  <a:cubicBezTo>
                    <a:pt x="3387" y="3959"/>
                    <a:pt x="4343" y="3176"/>
                    <a:pt x="5315" y="2423"/>
                  </a:cubicBezTo>
                  <a:cubicBezTo>
                    <a:pt x="5926" y="1953"/>
                    <a:pt x="5816" y="903"/>
                    <a:pt x="5315" y="401"/>
                  </a:cubicBezTo>
                  <a:cubicBezTo>
                    <a:pt x="5034" y="121"/>
                    <a:pt x="4705" y="0"/>
                    <a:pt x="43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4" name="Google Shape;4784;p52"/>
            <p:cNvSpPr/>
            <p:nvPr/>
          </p:nvSpPr>
          <p:spPr>
            <a:xfrm>
              <a:off x="6387708" y="1922356"/>
              <a:ext cx="385098" cy="226143"/>
            </a:xfrm>
            <a:custGeom>
              <a:avLst/>
              <a:gdLst/>
              <a:ahLst/>
              <a:cxnLst/>
              <a:rect l="l" t="t" r="r" b="b"/>
              <a:pathLst>
                <a:path w="6534" h="3837" extrusionOk="0">
                  <a:moveTo>
                    <a:pt x="4555" y="1"/>
                  </a:moveTo>
                  <a:cubicBezTo>
                    <a:pt x="4318" y="1"/>
                    <a:pt x="4065" y="73"/>
                    <a:pt x="3809" y="242"/>
                  </a:cubicBezTo>
                  <a:cubicBezTo>
                    <a:pt x="3402" y="508"/>
                    <a:pt x="3151" y="586"/>
                    <a:pt x="2665" y="727"/>
                  </a:cubicBezTo>
                  <a:cubicBezTo>
                    <a:pt x="2446" y="790"/>
                    <a:pt x="2211" y="837"/>
                    <a:pt x="1975" y="884"/>
                  </a:cubicBezTo>
                  <a:cubicBezTo>
                    <a:pt x="1866" y="916"/>
                    <a:pt x="1756" y="931"/>
                    <a:pt x="1646" y="947"/>
                  </a:cubicBezTo>
                  <a:cubicBezTo>
                    <a:pt x="1600" y="956"/>
                    <a:pt x="1565" y="962"/>
                    <a:pt x="1538" y="968"/>
                  </a:cubicBezTo>
                  <a:lnTo>
                    <a:pt x="1538" y="968"/>
                  </a:lnTo>
                  <a:cubicBezTo>
                    <a:pt x="1514" y="970"/>
                    <a:pt x="1478" y="973"/>
                    <a:pt x="1427" y="978"/>
                  </a:cubicBezTo>
                  <a:cubicBezTo>
                    <a:pt x="659" y="1041"/>
                    <a:pt x="1" y="1574"/>
                    <a:pt x="1" y="2405"/>
                  </a:cubicBezTo>
                  <a:cubicBezTo>
                    <a:pt x="1" y="3092"/>
                    <a:pt x="585" y="3836"/>
                    <a:pt x="1318" y="3836"/>
                  </a:cubicBezTo>
                  <a:cubicBezTo>
                    <a:pt x="1354" y="3836"/>
                    <a:pt x="1390" y="3835"/>
                    <a:pt x="1427" y="3831"/>
                  </a:cubicBezTo>
                  <a:cubicBezTo>
                    <a:pt x="2728" y="3721"/>
                    <a:pt x="4154" y="3439"/>
                    <a:pt x="5251" y="2718"/>
                  </a:cubicBezTo>
                  <a:cubicBezTo>
                    <a:pt x="6534" y="1867"/>
                    <a:pt x="5751" y="1"/>
                    <a:pt x="45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5" name="Google Shape;4785;p52"/>
            <p:cNvSpPr/>
            <p:nvPr/>
          </p:nvSpPr>
          <p:spPr>
            <a:xfrm>
              <a:off x="6542888" y="1940509"/>
              <a:ext cx="195908" cy="359106"/>
            </a:xfrm>
            <a:custGeom>
              <a:avLst/>
              <a:gdLst/>
              <a:ahLst/>
              <a:cxnLst/>
              <a:rect l="l" t="t" r="r" b="b"/>
              <a:pathLst>
                <a:path w="3324" h="6093" extrusionOk="0">
                  <a:moveTo>
                    <a:pt x="1843" y="0"/>
                  </a:moveTo>
                  <a:cubicBezTo>
                    <a:pt x="1129" y="0"/>
                    <a:pt x="424" y="459"/>
                    <a:pt x="440" y="1376"/>
                  </a:cubicBezTo>
                  <a:cubicBezTo>
                    <a:pt x="455" y="2363"/>
                    <a:pt x="299" y="3319"/>
                    <a:pt x="126" y="4291"/>
                  </a:cubicBezTo>
                  <a:cubicBezTo>
                    <a:pt x="1" y="5059"/>
                    <a:pt x="330" y="5827"/>
                    <a:pt x="1129" y="6047"/>
                  </a:cubicBezTo>
                  <a:cubicBezTo>
                    <a:pt x="1242" y="6077"/>
                    <a:pt x="1361" y="6092"/>
                    <a:pt x="1481" y="6092"/>
                  </a:cubicBezTo>
                  <a:cubicBezTo>
                    <a:pt x="2104" y="6092"/>
                    <a:pt x="2780" y="5700"/>
                    <a:pt x="2885" y="5043"/>
                  </a:cubicBezTo>
                  <a:cubicBezTo>
                    <a:pt x="3104" y="3837"/>
                    <a:pt x="3324" y="2614"/>
                    <a:pt x="3292" y="1376"/>
                  </a:cubicBezTo>
                  <a:cubicBezTo>
                    <a:pt x="3277" y="459"/>
                    <a:pt x="2556" y="0"/>
                    <a:pt x="1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6" name="Google Shape;4786;p52"/>
            <p:cNvSpPr/>
            <p:nvPr/>
          </p:nvSpPr>
          <p:spPr>
            <a:xfrm>
              <a:off x="6550255" y="1946226"/>
              <a:ext cx="399537" cy="262095"/>
            </a:xfrm>
            <a:custGeom>
              <a:avLst/>
              <a:gdLst/>
              <a:ahLst/>
              <a:cxnLst/>
              <a:rect l="l" t="t" r="r" b="b"/>
              <a:pathLst>
                <a:path w="6779" h="4447" extrusionOk="0">
                  <a:moveTo>
                    <a:pt x="2015" y="0"/>
                  </a:moveTo>
                  <a:cubicBezTo>
                    <a:pt x="806" y="0"/>
                    <a:pt x="0" y="1877"/>
                    <a:pt x="1302" y="2705"/>
                  </a:cubicBezTo>
                  <a:cubicBezTo>
                    <a:pt x="2305" y="3332"/>
                    <a:pt x="3246" y="4037"/>
                    <a:pt x="4406" y="4382"/>
                  </a:cubicBezTo>
                  <a:cubicBezTo>
                    <a:pt x="4556" y="4426"/>
                    <a:pt x="4700" y="4446"/>
                    <a:pt x="4835" y="4446"/>
                  </a:cubicBezTo>
                  <a:cubicBezTo>
                    <a:pt x="6287" y="4446"/>
                    <a:pt x="6779" y="2097"/>
                    <a:pt x="5158" y="1623"/>
                  </a:cubicBezTo>
                  <a:cubicBezTo>
                    <a:pt x="4280" y="1373"/>
                    <a:pt x="3528" y="730"/>
                    <a:pt x="2744" y="228"/>
                  </a:cubicBezTo>
                  <a:cubicBezTo>
                    <a:pt x="2494" y="69"/>
                    <a:pt x="2247" y="0"/>
                    <a:pt x="2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7" name="Google Shape;4787;p52"/>
            <p:cNvSpPr/>
            <p:nvPr/>
          </p:nvSpPr>
          <p:spPr>
            <a:xfrm>
              <a:off x="6560451" y="1960606"/>
              <a:ext cx="202391" cy="143218"/>
            </a:xfrm>
            <a:custGeom>
              <a:avLst/>
              <a:gdLst/>
              <a:ahLst/>
              <a:cxnLst/>
              <a:rect l="l" t="t" r="r" b="b"/>
              <a:pathLst>
                <a:path w="3434" h="2430" extrusionOk="0">
                  <a:moveTo>
                    <a:pt x="1709" y="0"/>
                  </a:moveTo>
                  <a:cubicBezTo>
                    <a:pt x="1" y="0"/>
                    <a:pt x="1" y="2430"/>
                    <a:pt x="1709" y="2430"/>
                  </a:cubicBezTo>
                  <a:cubicBezTo>
                    <a:pt x="3433" y="2430"/>
                    <a:pt x="3433" y="0"/>
                    <a:pt x="17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8" name="Google Shape;4788;p52"/>
            <p:cNvSpPr/>
            <p:nvPr/>
          </p:nvSpPr>
          <p:spPr>
            <a:xfrm>
              <a:off x="7021394" y="2562581"/>
              <a:ext cx="294805" cy="318675"/>
            </a:xfrm>
            <a:custGeom>
              <a:avLst/>
              <a:gdLst/>
              <a:ahLst/>
              <a:cxnLst/>
              <a:rect l="l" t="t" r="r" b="b"/>
              <a:pathLst>
                <a:path w="5002" h="5407" extrusionOk="0">
                  <a:moveTo>
                    <a:pt x="3352" y="1"/>
                  </a:moveTo>
                  <a:cubicBezTo>
                    <a:pt x="2839" y="1"/>
                    <a:pt x="2353" y="294"/>
                    <a:pt x="2054" y="758"/>
                  </a:cubicBezTo>
                  <a:cubicBezTo>
                    <a:pt x="1537" y="1589"/>
                    <a:pt x="1020" y="2435"/>
                    <a:pt x="565" y="3313"/>
                  </a:cubicBezTo>
                  <a:cubicBezTo>
                    <a:pt x="1" y="4421"/>
                    <a:pt x="986" y="5406"/>
                    <a:pt x="1941" y="5406"/>
                  </a:cubicBezTo>
                  <a:cubicBezTo>
                    <a:pt x="2391" y="5406"/>
                    <a:pt x="2834" y="5188"/>
                    <a:pt x="3105" y="4661"/>
                  </a:cubicBezTo>
                  <a:cubicBezTo>
                    <a:pt x="3543" y="3783"/>
                    <a:pt x="4061" y="2937"/>
                    <a:pt x="4578" y="2106"/>
                  </a:cubicBezTo>
                  <a:cubicBezTo>
                    <a:pt x="5001" y="1432"/>
                    <a:pt x="4641" y="507"/>
                    <a:pt x="3998" y="163"/>
                  </a:cubicBezTo>
                  <a:cubicBezTo>
                    <a:pt x="3786" y="52"/>
                    <a:pt x="3567" y="1"/>
                    <a:pt x="33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9" name="Google Shape;4789;p52"/>
            <p:cNvSpPr/>
            <p:nvPr/>
          </p:nvSpPr>
          <p:spPr>
            <a:xfrm>
              <a:off x="7034360" y="2713871"/>
              <a:ext cx="370481" cy="241938"/>
            </a:xfrm>
            <a:custGeom>
              <a:avLst/>
              <a:gdLst/>
              <a:ahLst/>
              <a:cxnLst/>
              <a:rect l="l" t="t" r="r" b="b"/>
              <a:pathLst>
                <a:path w="6286" h="4105" extrusionOk="0">
                  <a:moveTo>
                    <a:pt x="1620" y="1"/>
                  </a:moveTo>
                  <a:cubicBezTo>
                    <a:pt x="1109" y="1"/>
                    <a:pt x="618" y="256"/>
                    <a:pt x="345" y="746"/>
                  </a:cubicBezTo>
                  <a:cubicBezTo>
                    <a:pt x="1" y="1404"/>
                    <a:pt x="236" y="2345"/>
                    <a:pt x="941" y="2674"/>
                  </a:cubicBezTo>
                  <a:cubicBezTo>
                    <a:pt x="2054" y="3207"/>
                    <a:pt x="3214" y="3614"/>
                    <a:pt x="4374" y="4038"/>
                  </a:cubicBezTo>
                  <a:cubicBezTo>
                    <a:pt x="4491" y="4084"/>
                    <a:pt x="4612" y="4105"/>
                    <a:pt x="4732" y="4105"/>
                  </a:cubicBezTo>
                  <a:cubicBezTo>
                    <a:pt x="5348" y="4105"/>
                    <a:pt x="5954" y="3552"/>
                    <a:pt x="6098" y="2987"/>
                  </a:cubicBezTo>
                  <a:cubicBezTo>
                    <a:pt x="6286" y="2157"/>
                    <a:pt x="5753" y="1530"/>
                    <a:pt x="5032" y="1263"/>
                  </a:cubicBezTo>
                  <a:cubicBezTo>
                    <a:pt x="4045" y="887"/>
                    <a:pt x="3276" y="621"/>
                    <a:pt x="2289" y="150"/>
                  </a:cubicBezTo>
                  <a:cubicBezTo>
                    <a:pt x="2074" y="50"/>
                    <a:pt x="1845" y="1"/>
                    <a:pt x="16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0" name="Google Shape;4790;p52"/>
            <p:cNvSpPr/>
            <p:nvPr/>
          </p:nvSpPr>
          <p:spPr>
            <a:xfrm>
              <a:off x="6898575" y="2624476"/>
              <a:ext cx="367652" cy="241922"/>
            </a:xfrm>
            <a:custGeom>
              <a:avLst/>
              <a:gdLst/>
              <a:ahLst/>
              <a:cxnLst/>
              <a:rect l="l" t="t" r="r" b="b"/>
              <a:pathLst>
                <a:path w="6238" h="5002" extrusionOk="0">
                  <a:moveTo>
                    <a:pt x="1653" y="1"/>
                  </a:moveTo>
                  <a:cubicBezTo>
                    <a:pt x="1413" y="1"/>
                    <a:pt x="1166" y="67"/>
                    <a:pt x="925" y="213"/>
                  </a:cubicBezTo>
                  <a:cubicBezTo>
                    <a:pt x="314" y="589"/>
                    <a:pt x="0" y="1561"/>
                    <a:pt x="471" y="2188"/>
                  </a:cubicBezTo>
                  <a:cubicBezTo>
                    <a:pt x="1254" y="3223"/>
                    <a:pt x="2242" y="4289"/>
                    <a:pt x="3433" y="4853"/>
                  </a:cubicBezTo>
                  <a:cubicBezTo>
                    <a:pt x="3652" y="4956"/>
                    <a:pt x="3866" y="5002"/>
                    <a:pt x="4068" y="5002"/>
                  </a:cubicBezTo>
                  <a:cubicBezTo>
                    <a:pt x="5401" y="5002"/>
                    <a:pt x="6237" y="3010"/>
                    <a:pt x="4781" y="2329"/>
                  </a:cubicBezTo>
                  <a:cubicBezTo>
                    <a:pt x="4327" y="2126"/>
                    <a:pt x="4138" y="1937"/>
                    <a:pt x="3762" y="1608"/>
                  </a:cubicBezTo>
                  <a:cubicBezTo>
                    <a:pt x="3590" y="1452"/>
                    <a:pt x="3417" y="1279"/>
                    <a:pt x="3261" y="1107"/>
                  </a:cubicBezTo>
                  <a:cubicBezTo>
                    <a:pt x="3182" y="1028"/>
                    <a:pt x="3104" y="934"/>
                    <a:pt x="3041" y="856"/>
                  </a:cubicBezTo>
                  <a:cubicBezTo>
                    <a:pt x="3010" y="821"/>
                    <a:pt x="2985" y="795"/>
                    <a:pt x="2966" y="775"/>
                  </a:cubicBezTo>
                  <a:lnTo>
                    <a:pt x="2966" y="775"/>
                  </a:lnTo>
                  <a:cubicBezTo>
                    <a:pt x="2952" y="755"/>
                    <a:pt x="2931" y="725"/>
                    <a:pt x="2900" y="684"/>
                  </a:cubicBezTo>
                  <a:cubicBezTo>
                    <a:pt x="2587" y="266"/>
                    <a:pt x="2134" y="1"/>
                    <a:pt x="1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1" name="Google Shape;4791;p52"/>
            <p:cNvSpPr/>
            <p:nvPr/>
          </p:nvSpPr>
          <p:spPr>
            <a:xfrm>
              <a:off x="6857904" y="2702260"/>
              <a:ext cx="391463" cy="255258"/>
            </a:xfrm>
            <a:custGeom>
              <a:avLst/>
              <a:gdLst/>
              <a:ahLst/>
              <a:cxnLst/>
              <a:rect l="l" t="t" r="r" b="b"/>
              <a:pathLst>
                <a:path w="6642" h="4331" extrusionOk="0">
                  <a:moveTo>
                    <a:pt x="4591" y="1"/>
                  </a:moveTo>
                  <a:cubicBezTo>
                    <a:pt x="4351" y="1"/>
                    <a:pt x="4097" y="72"/>
                    <a:pt x="3841" y="238"/>
                  </a:cubicBezTo>
                  <a:cubicBezTo>
                    <a:pt x="3010" y="771"/>
                    <a:pt x="2117" y="1147"/>
                    <a:pt x="1208" y="1507"/>
                  </a:cubicBezTo>
                  <a:cubicBezTo>
                    <a:pt x="487" y="1789"/>
                    <a:pt x="1" y="2479"/>
                    <a:pt x="236" y="3279"/>
                  </a:cubicBezTo>
                  <a:cubicBezTo>
                    <a:pt x="402" y="3841"/>
                    <a:pt x="996" y="4330"/>
                    <a:pt x="1600" y="4330"/>
                  </a:cubicBezTo>
                  <a:cubicBezTo>
                    <a:pt x="1737" y="4330"/>
                    <a:pt x="1874" y="4305"/>
                    <a:pt x="2007" y="4250"/>
                  </a:cubicBezTo>
                  <a:cubicBezTo>
                    <a:pt x="3151" y="3796"/>
                    <a:pt x="4311" y="3341"/>
                    <a:pt x="5346" y="2667"/>
                  </a:cubicBezTo>
                  <a:cubicBezTo>
                    <a:pt x="6642" y="1842"/>
                    <a:pt x="5806" y="1"/>
                    <a:pt x="4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2" name="Google Shape;4792;p52"/>
            <p:cNvSpPr/>
            <p:nvPr/>
          </p:nvSpPr>
          <p:spPr>
            <a:xfrm>
              <a:off x="7037130" y="2726247"/>
              <a:ext cx="198148" cy="349794"/>
            </a:xfrm>
            <a:custGeom>
              <a:avLst/>
              <a:gdLst/>
              <a:ahLst/>
              <a:cxnLst/>
              <a:rect l="l" t="t" r="r" b="b"/>
              <a:pathLst>
                <a:path w="3362" h="5935" extrusionOk="0">
                  <a:moveTo>
                    <a:pt x="1611" y="1"/>
                  </a:moveTo>
                  <a:cubicBezTo>
                    <a:pt x="883" y="1"/>
                    <a:pt x="134" y="479"/>
                    <a:pt x="126" y="1414"/>
                  </a:cubicBezTo>
                  <a:cubicBezTo>
                    <a:pt x="110" y="2605"/>
                    <a:pt x="1" y="3781"/>
                    <a:pt x="314" y="4941"/>
                  </a:cubicBezTo>
                  <a:cubicBezTo>
                    <a:pt x="511" y="5636"/>
                    <a:pt x="1053" y="5935"/>
                    <a:pt x="1608" y="5935"/>
                  </a:cubicBezTo>
                  <a:cubicBezTo>
                    <a:pt x="2469" y="5935"/>
                    <a:pt x="3362" y="5217"/>
                    <a:pt x="3057" y="4141"/>
                  </a:cubicBezTo>
                  <a:cubicBezTo>
                    <a:pt x="2822" y="3263"/>
                    <a:pt x="2963" y="2260"/>
                    <a:pt x="2979" y="1351"/>
                  </a:cubicBezTo>
                  <a:cubicBezTo>
                    <a:pt x="2994" y="444"/>
                    <a:pt x="2312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3" name="Google Shape;4793;p52"/>
            <p:cNvSpPr/>
            <p:nvPr/>
          </p:nvSpPr>
          <p:spPr>
            <a:xfrm>
              <a:off x="7027877" y="2527337"/>
              <a:ext cx="189071" cy="339893"/>
            </a:xfrm>
            <a:custGeom>
              <a:avLst/>
              <a:gdLst/>
              <a:ahLst/>
              <a:cxnLst/>
              <a:rect l="l" t="t" r="r" b="b"/>
              <a:pathLst>
                <a:path w="3208" h="5767" extrusionOk="0">
                  <a:moveTo>
                    <a:pt x="1440" y="1"/>
                  </a:moveTo>
                  <a:cubicBezTo>
                    <a:pt x="1394" y="1"/>
                    <a:pt x="1348" y="3"/>
                    <a:pt x="1302" y="8"/>
                  </a:cubicBezTo>
                  <a:cubicBezTo>
                    <a:pt x="487" y="102"/>
                    <a:pt x="1" y="808"/>
                    <a:pt x="32" y="1591"/>
                  </a:cubicBezTo>
                  <a:cubicBezTo>
                    <a:pt x="64" y="2579"/>
                    <a:pt x="111" y="3566"/>
                    <a:pt x="236" y="4538"/>
                  </a:cubicBezTo>
                  <a:cubicBezTo>
                    <a:pt x="344" y="5377"/>
                    <a:pt x="996" y="5767"/>
                    <a:pt x="1651" y="5767"/>
                  </a:cubicBezTo>
                  <a:cubicBezTo>
                    <a:pt x="2427" y="5767"/>
                    <a:pt x="3208" y="5219"/>
                    <a:pt x="3089" y="4225"/>
                  </a:cubicBezTo>
                  <a:cubicBezTo>
                    <a:pt x="2963" y="3253"/>
                    <a:pt x="2916" y="2265"/>
                    <a:pt x="2869" y="1278"/>
                  </a:cubicBezTo>
                  <a:cubicBezTo>
                    <a:pt x="2840" y="543"/>
                    <a:pt x="2135" y="1"/>
                    <a:pt x="1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4" name="Google Shape;4794;p52"/>
            <p:cNvSpPr/>
            <p:nvPr/>
          </p:nvSpPr>
          <p:spPr>
            <a:xfrm>
              <a:off x="7037130" y="2661182"/>
              <a:ext cx="373251" cy="209228"/>
            </a:xfrm>
            <a:custGeom>
              <a:avLst/>
              <a:gdLst/>
              <a:ahLst/>
              <a:cxnLst/>
              <a:rect l="l" t="t" r="r" b="b"/>
              <a:pathLst>
                <a:path w="6333" h="3550" extrusionOk="0">
                  <a:moveTo>
                    <a:pt x="4727" y="0"/>
                  </a:moveTo>
                  <a:cubicBezTo>
                    <a:pt x="4565" y="0"/>
                    <a:pt x="4398" y="20"/>
                    <a:pt x="4233" y="57"/>
                  </a:cubicBezTo>
                  <a:cubicBezTo>
                    <a:pt x="3214" y="308"/>
                    <a:pt x="2430" y="527"/>
                    <a:pt x="1349" y="684"/>
                  </a:cubicBezTo>
                  <a:cubicBezTo>
                    <a:pt x="581" y="809"/>
                    <a:pt x="1" y="1468"/>
                    <a:pt x="79" y="2267"/>
                  </a:cubicBezTo>
                  <a:cubicBezTo>
                    <a:pt x="151" y="2962"/>
                    <a:pt x="785" y="3549"/>
                    <a:pt x="1486" y="3549"/>
                  </a:cubicBezTo>
                  <a:cubicBezTo>
                    <a:pt x="1544" y="3549"/>
                    <a:pt x="1603" y="3545"/>
                    <a:pt x="1662" y="3537"/>
                  </a:cubicBezTo>
                  <a:cubicBezTo>
                    <a:pt x="2869" y="3349"/>
                    <a:pt x="4060" y="3019"/>
                    <a:pt x="5251" y="2737"/>
                  </a:cubicBezTo>
                  <a:cubicBezTo>
                    <a:pt x="6020" y="2549"/>
                    <a:pt x="6333" y="1546"/>
                    <a:pt x="6082" y="888"/>
                  </a:cubicBezTo>
                  <a:cubicBezTo>
                    <a:pt x="5849" y="261"/>
                    <a:pt x="5316" y="0"/>
                    <a:pt x="47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5" name="Google Shape;4795;p52"/>
            <p:cNvSpPr/>
            <p:nvPr/>
          </p:nvSpPr>
          <p:spPr>
            <a:xfrm>
              <a:off x="6843111" y="2660357"/>
              <a:ext cx="394763" cy="194965"/>
            </a:xfrm>
            <a:custGeom>
              <a:avLst/>
              <a:gdLst/>
              <a:ahLst/>
              <a:cxnLst/>
              <a:rect l="l" t="t" r="r" b="b"/>
              <a:pathLst>
                <a:path w="6698" h="3308" extrusionOk="0">
                  <a:moveTo>
                    <a:pt x="1583" y="1"/>
                  </a:moveTo>
                  <a:cubicBezTo>
                    <a:pt x="1042" y="1"/>
                    <a:pt x="540" y="261"/>
                    <a:pt x="299" y="823"/>
                  </a:cubicBezTo>
                  <a:cubicBezTo>
                    <a:pt x="1" y="1482"/>
                    <a:pt x="267" y="2453"/>
                    <a:pt x="1020" y="2704"/>
                  </a:cubicBezTo>
                  <a:cubicBezTo>
                    <a:pt x="1973" y="3034"/>
                    <a:pt x="3051" y="3307"/>
                    <a:pt x="4096" y="3307"/>
                  </a:cubicBezTo>
                  <a:cubicBezTo>
                    <a:pt x="4391" y="3307"/>
                    <a:pt x="4683" y="3285"/>
                    <a:pt x="4970" y="3237"/>
                  </a:cubicBezTo>
                  <a:cubicBezTo>
                    <a:pt x="6698" y="2969"/>
                    <a:pt x="6514" y="378"/>
                    <a:pt x="4917" y="378"/>
                  </a:cubicBezTo>
                  <a:cubicBezTo>
                    <a:pt x="4834" y="378"/>
                    <a:pt x="4747" y="385"/>
                    <a:pt x="4656" y="400"/>
                  </a:cubicBezTo>
                  <a:cubicBezTo>
                    <a:pt x="4460" y="432"/>
                    <a:pt x="4302" y="446"/>
                    <a:pt x="4151" y="446"/>
                  </a:cubicBezTo>
                  <a:cubicBezTo>
                    <a:pt x="3927" y="446"/>
                    <a:pt x="3717" y="416"/>
                    <a:pt x="3418" y="369"/>
                  </a:cubicBezTo>
                  <a:cubicBezTo>
                    <a:pt x="3183" y="337"/>
                    <a:pt x="2948" y="290"/>
                    <a:pt x="2713" y="243"/>
                  </a:cubicBezTo>
                  <a:cubicBezTo>
                    <a:pt x="2603" y="212"/>
                    <a:pt x="2493" y="196"/>
                    <a:pt x="2383" y="165"/>
                  </a:cubicBezTo>
                  <a:cubicBezTo>
                    <a:pt x="2349" y="156"/>
                    <a:pt x="2321" y="149"/>
                    <a:pt x="2297" y="143"/>
                  </a:cubicBezTo>
                  <a:lnTo>
                    <a:pt x="2297" y="143"/>
                  </a:lnTo>
                  <a:cubicBezTo>
                    <a:pt x="2276" y="135"/>
                    <a:pt x="2239" y="122"/>
                    <a:pt x="2180" y="102"/>
                  </a:cubicBezTo>
                  <a:cubicBezTo>
                    <a:pt x="1983" y="35"/>
                    <a:pt x="1780" y="1"/>
                    <a:pt x="15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6" name="Google Shape;4796;p52"/>
            <p:cNvSpPr/>
            <p:nvPr/>
          </p:nvSpPr>
          <p:spPr>
            <a:xfrm>
              <a:off x="6929983" y="2695129"/>
              <a:ext cx="294864" cy="335590"/>
            </a:xfrm>
            <a:custGeom>
              <a:avLst/>
              <a:gdLst/>
              <a:ahLst/>
              <a:cxnLst/>
              <a:rect l="l" t="t" r="r" b="b"/>
              <a:pathLst>
                <a:path w="5003" h="5694" extrusionOk="0">
                  <a:moveTo>
                    <a:pt x="3122" y="0"/>
                  </a:moveTo>
                  <a:cubicBezTo>
                    <a:pt x="2636" y="0"/>
                    <a:pt x="2161" y="245"/>
                    <a:pt x="1913" y="829"/>
                  </a:cubicBezTo>
                  <a:cubicBezTo>
                    <a:pt x="1536" y="1738"/>
                    <a:pt x="988" y="2553"/>
                    <a:pt x="455" y="3353"/>
                  </a:cubicBezTo>
                  <a:cubicBezTo>
                    <a:pt x="16" y="4011"/>
                    <a:pt x="0" y="4842"/>
                    <a:pt x="643" y="5375"/>
                  </a:cubicBezTo>
                  <a:cubicBezTo>
                    <a:pt x="892" y="5581"/>
                    <a:pt x="1241" y="5693"/>
                    <a:pt x="1588" y="5693"/>
                  </a:cubicBezTo>
                  <a:cubicBezTo>
                    <a:pt x="2005" y="5693"/>
                    <a:pt x="2418" y="5530"/>
                    <a:pt x="2649" y="5171"/>
                  </a:cubicBezTo>
                  <a:cubicBezTo>
                    <a:pt x="3339" y="4152"/>
                    <a:pt x="4044" y="3133"/>
                    <a:pt x="4530" y="1989"/>
                  </a:cubicBezTo>
                  <a:cubicBezTo>
                    <a:pt x="5002" y="880"/>
                    <a:pt x="4043" y="0"/>
                    <a:pt x="3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7" name="Google Shape;4797;p52"/>
            <p:cNvSpPr/>
            <p:nvPr/>
          </p:nvSpPr>
          <p:spPr>
            <a:xfrm>
              <a:off x="7019567" y="2709804"/>
              <a:ext cx="341955" cy="319500"/>
            </a:xfrm>
            <a:custGeom>
              <a:avLst/>
              <a:gdLst/>
              <a:ahLst/>
              <a:cxnLst/>
              <a:rect l="l" t="t" r="r" b="b"/>
              <a:pathLst>
                <a:path w="5802" h="5421" extrusionOk="0">
                  <a:moveTo>
                    <a:pt x="1985" y="0"/>
                  </a:moveTo>
                  <a:cubicBezTo>
                    <a:pt x="988" y="0"/>
                    <a:pt x="1" y="1169"/>
                    <a:pt x="722" y="2273"/>
                  </a:cubicBezTo>
                  <a:cubicBezTo>
                    <a:pt x="1380" y="3260"/>
                    <a:pt x="1944" y="4295"/>
                    <a:pt x="2869" y="5078"/>
                  </a:cubicBezTo>
                  <a:cubicBezTo>
                    <a:pt x="3153" y="5319"/>
                    <a:pt x="3454" y="5420"/>
                    <a:pt x="3740" y="5420"/>
                  </a:cubicBezTo>
                  <a:cubicBezTo>
                    <a:pt x="4876" y="5420"/>
                    <a:pt x="5801" y="3820"/>
                    <a:pt x="4687" y="2868"/>
                  </a:cubicBezTo>
                  <a:cubicBezTo>
                    <a:pt x="3982" y="2273"/>
                    <a:pt x="3559" y="1379"/>
                    <a:pt x="3057" y="611"/>
                  </a:cubicBezTo>
                  <a:cubicBezTo>
                    <a:pt x="2766" y="179"/>
                    <a:pt x="2375" y="0"/>
                    <a:pt x="19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8" name="Google Shape;4798;p52"/>
            <p:cNvSpPr/>
            <p:nvPr/>
          </p:nvSpPr>
          <p:spPr>
            <a:xfrm>
              <a:off x="7014263" y="2718350"/>
              <a:ext cx="218422" cy="146401"/>
            </a:xfrm>
            <a:custGeom>
              <a:avLst/>
              <a:gdLst/>
              <a:ahLst/>
              <a:cxnLst/>
              <a:rect l="l" t="t" r="r" b="b"/>
              <a:pathLst>
                <a:path w="3706" h="2484" extrusionOk="0">
                  <a:moveTo>
                    <a:pt x="1754" y="1"/>
                  </a:moveTo>
                  <a:cubicBezTo>
                    <a:pt x="561" y="1"/>
                    <a:pt x="1" y="1750"/>
                    <a:pt x="1345" y="2347"/>
                  </a:cubicBezTo>
                  <a:cubicBezTo>
                    <a:pt x="1555" y="2442"/>
                    <a:pt x="1755" y="2484"/>
                    <a:pt x="1940" y="2484"/>
                  </a:cubicBezTo>
                  <a:cubicBezTo>
                    <a:pt x="3135" y="2484"/>
                    <a:pt x="3705" y="734"/>
                    <a:pt x="2348" y="137"/>
                  </a:cubicBezTo>
                  <a:cubicBezTo>
                    <a:pt x="2138" y="43"/>
                    <a:pt x="1938" y="1"/>
                    <a:pt x="1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9" name="Google Shape;4799;p52"/>
            <p:cNvSpPr/>
            <p:nvPr/>
          </p:nvSpPr>
          <p:spPr>
            <a:xfrm>
              <a:off x="5972795" y="2168298"/>
              <a:ext cx="176636" cy="304943"/>
            </a:xfrm>
            <a:custGeom>
              <a:avLst/>
              <a:gdLst/>
              <a:ahLst/>
              <a:cxnLst/>
              <a:rect l="l" t="t" r="r" b="b"/>
              <a:pathLst>
                <a:path w="2997" h="5174" extrusionOk="0">
                  <a:moveTo>
                    <a:pt x="1624" y="0"/>
                  </a:moveTo>
                  <a:cubicBezTo>
                    <a:pt x="931" y="0"/>
                    <a:pt x="422" y="532"/>
                    <a:pt x="332" y="1194"/>
                  </a:cubicBezTo>
                  <a:cubicBezTo>
                    <a:pt x="207" y="2072"/>
                    <a:pt x="97" y="2950"/>
                    <a:pt x="50" y="3843"/>
                  </a:cubicBezTo>
                  <a:cubicBezTo>
                    <a:pt x="0" y="4711"/>
                    <a:pt x="691" y="5173"/>
                    <a:pt x="1369" y="5173"/>
                  </a:cubicBezTo>
                  <a:cubicBezTo>
                    <a:pt x="1978" y="5173"/>
                    <a:pt x="2576" y="4801"/>
                    <a:pt x="2620" y="4015"/>
                  </a:cubicBezTo>
                  <a:cubicBezTo>
                    <a:pt x="2667" y="3138"/>
                    <a:pt x="2777" y="2244"/>
                    <a:pt x="2902" y="1367"/>
                  </a:cubicBezTo>
                  <a:cubicBezTo>
                    <a:pt x="2997" y="677"/>
                    <a:pt x="2370" y="50"/>
                    <a:pt x="1711" y="3"/>
                  </a:cubicBezTo>
                  <a:cubicBezTo>
                    <a:pt x="1682" y="1"/>
                    <a:pt x="1652" y="0"/>
                    <a:pt x="16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0" name="Google Shape;4800;p52"/>
            <p:cNvSpPr/>
            <p:nvPr/>
          </p:nvSpPr>
          <p:spPr>
            <a:xfrm>
              <a:off x="5972913" y="2317937"/>
              <a:ext cx="336356" cy="157599"/>
            </a:xfrm>
            <a:custGeom>
              <a:avLst/>
              <a:gdLst/>
              <a:ahLst/>
              <a:cxnLst/>
              <a:rect l="l" t="t" r="r" b="b"/>
              <a:pathLst>
                <a:path w="5707" h="2674" extrusionOk="0">
                  <a:moveTo>
                    <a:pt x="4175" y="1"/>
                  </a:moveTo>
                  <a:cubicBezTo>
                    <a:pt x="4142" y="1"/>
                    <a:pt x="4109" y="2"/>
                    <a:pt x="4076" y="3"/>
                  </a:cubicBezTo>
                  <a:cubicBezTo>
                    <a:pt x="3235" y="59"/>
                    <a:pt x="2569" y="115"/>
                    <a:pt x="1732" y="115"/>
                  </a:cubicBezTo>
                  <a:cubicBezTo>
                    <a:pt x="1633" y="115"/>
                    <a:pt x="1531" y="114"/>
                    <a:pt x="1427" y="113"/>
                  </a:cubicBezTo>
                  <a:cubicBezTo>
                    <a:pt x="1416" y="113"/>
                    <a:pt x="1405" y="112"/>
                    <a:pt x="1394" y="112"/>
                  </a:cubicBezTo>
                  <a:cubicBezTo>
                    <a:pt x="702" y="112"/>
                    <a:pt x="94" y="594"/>
                    <a:pt x="48" y="1304"/>
                  </a:cubicBezTo>
                  <a:cubicBezTo>
                    <a:pt x="1" y="1978"/>
                    <a:pt x="549" y="2652"/>
                    <a:pt x="1239" y="2668"/>
                  </a:cubicBezTo>
                  <a:cubicBezTo>
                    <a:pt x="1391" y="2672"/>
                    <a:pt x="1543" y="2674"/>
                    <a:pt x="1695" y="2674"/>
                  </a:cubicBezTo>
                  <a:cubicBezTo>
                    <a:pt x="2652" y="2674"/>
                    <a:pt x="3601" y="2596"/>
                    <a:pt x="4562" y="2542"/>
                  </a:cubicBezTo>
                  <a:cubicBezTo>
                    <a:pt x="5267" y="2495"/>
                    <a:pt x="5706" y="1649"/>
                    <a:pt x="5581" y="1038"/>
                  </a:cubicBezTo>
                  <a:cubicBezTo>
                    <a:pt x="5446" y="306"/>
                    <a:pt x="4842" y="1"/>
                    <a:pt x="41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1" name="Google Shape;4801;p52"/>
            <p:cNvSpPr/>
            <p:nvPr/>
          </p:nvSpPr>
          <p:spPr>
            <a:xfrm>
              <a:off x="5806653" y="2257232"/>
              <a:ext cx="351444" cy="202274"/>
            </a:xfrm>
            <a:custGeom>
              <a:avLst/>
              <a:gdLst/>
              <a:ahLst/>
              <a:cxnLst/>
              <a:rect l="l" t="t" r="r" b="b"/>
              <a:pathLst>
                <a:path w="5963" h="3432" extrusionOk="0">
                  <a:moveTo>
                    <a:pt x="1402" y="1"/>
                  </a:moveTo>
                  <a:cubicBezTo>
                    <a:pt x="1009" y="1"/>
                    <a:pt x="633" y="168"/>
                    <a:pt x="377" y="547"/>
                  </a:cubicBezTo>
                  <a:cubicBezTo>
                    <a:pt x="0" y="1080"/>
                    <a:pt x="94" y="1989"/>
                    <a:pt x="706" y="2334"/>
                  </a:cubicBezTo>
                  <a:cubicBezTo>
                    <a:pt x="1740" y="2898"/>
                    <a:pt x="2947" y="3416"/>
                    <a:pt x="4138" y="3431"/>
                  </a:cubicBezTo>
                  <a:cubicBezTo>
                    <a:pt x="4148" y="3431"/>
                    <a:pt x="4158" y="3432"/>
                    <a:pt x="4168" y="3432"/>
                  </a:cubicBezTo>
                  <a:cubicBezTo>
                    <a:pt x="5786" y="3432"/>
                    <a:pt x="5962" y="892"/>
                    <a:pt x="4311" y="876"/>
                  </a:cubicBezTo>
                  <a:cubicBezTo>
                    <a:pt x="3872" y="861"/>
                    <a:pt x="3637" y="782"/>
                    <a:pt x="3214" y="641"/>
                  </a:cubicBezTo>
                  <a:cubicBezTo>
                    <a:pt x="3010" y="579"/>
                    <a:pt x="2806" y="500"/>
                    <a:pt x="2618" y="422"/>
                  </a:cubicBezTo>
                  <a:cubicBezTo>
                    <a:pt x="2524" y="375"/>
                    <a:pt x="2430" y="343"/>
                    <a:pt x="2336" y="296"/>
                  </a:cubicBezTo>
                  <a:cubicBezTo>
                    <a:pt x="2307" y="284"/>
                    <a:pt x="2283" y="273"/>
                    <a:pt x="2263" y="264"/>
                  </a:cubicBezTo>
                  <a:lnTo>
                    <a:pt x="2263" y="264"/>
                  </a:lnTo>
                  <a:cubicBezTo>
                    <a:pt x="2247" y="253"/>
                    <a:pt x="2217" y="234"/>
                    <a:pt x="2163" y="202"/>
                  </a:cubicBezTo>
                  <a:cubicBezTo>
                    <a:pt x="1922" y="72"/>
                    <a:pt x="1658" y="1"/>
                    <a:pt x="14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2" name="Google Shape;4802;p52"/>
            <p:cNvSpPr/>
            <p:nvPr/>
          </p:nvSpPr>
          <p:spPr>
            <a:xfrm>
              <a:off x="5847319" y="2316581"/>
              <a:ext cx="300640" cy="285729"/>
            </a:xfrm>
            <a:custGeom>
              <a:avLst/>
              <a:gdLst/>
              <a:ahLst/>
              <a:cxnLst/>
              <a:rect l="l" t="t" r="r" b="b"/>
              <a:pathLst>
                <a:path w="5101" h="4848" extrusionOk="0">
                  <a:moveTo>
                    <a:pt x="3313" y="1"/>
                  </a:moveTo>
                  <a:cubicBezTo>
                    <a:pt x="2954" y="1"/>
                    <a:pt x="2596" y="164"/>
                    <a:pt x="2336" y="559"/>
                  </a:cubicBezTo>
                  <a:cubicBezTo>
                    <a:pt x="1850" y="1311"/>
                    <a:pt x="1238" y="1938"/>
                    <a:pt x="627" y="2565"/>
                  </a:cubicBezTo>
                  <a:cubicBezTo>
                    <a:pt x="141" y="3083"/>
                    <a:pt x="0" y="3819"/>
                    <a:pt x="486" y="4384"/>
                  </a:cubicBezTo>
                  <a:cubicBezTo>
                    <a:pt x="730" y="4673"/>
                    <a:pt x="1130" y="4847"/>
                    <a:pt x="1518" y="4847"/>
                  </a:cubicBezTo>
                  <a:cubicBezTo>
                    <a:pt x="1804" y="4847"/>
                    <a:pt x="2083" y="4753"/>
                    <a:pt x="2288" y="4540"/>
                  </a:cubicBezTo>
                  <a:cubicBezTo>
                    <a:pt x="3057" y="3741"/>
                    <a:pt x="3856" y="2942"/>
                    <a:pt x="4452" y="2017"/>
                  </a:cubicBezTo>
                  <a:cubicBezTo>
                    <a:pt x="5101" y="1021"/>
                    <a:pt x="4208" y="1"/>
                    <a:pt x="3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3" name="Google Shape;4803;p52"/>
            <p:cNvSpPr/>
            <p:nvPr/>
          </p:nvSpPr>
          <p:spPr>
            <a:xfrm>
              <a:off x="5960124" y="2333083"/>
              <a:ext cx="273411" cy="301406"/>
            </a:xfrm>
            <a:custGeom>
              <a:avLst/>
              <a:gdLst/>
              <a:ahLst/>
              <a:cxnLst/>
              <a:rect l="l" t="t" r="r" b="b"/>
              <a:pathLst>
                <a:path w="4639" h="5114" extrusionOk="0">
                  <a:moveTo>
                    <a:pt x="1703" y="1"/>
                  </a:moveTo>
                  <a:cubicBezTo>
                    <a:pt x="873" y="1"/>
                    <a:pt x="1" y="833"/>
                    <a:pt x="437" y="1831"/>
                  </a:cubicBezTo>
                  <a:cubicBezTo>
                    <a:pt x="860" y="2818"/>
                    <a:pt x="1205" y="3821"/>
                    <a:pt x="1895" y="4652"/>
                  </a:cubicBezTo>
                  <a:cubicBezTo>
                    <a:pt x="2161" y="4978"/>
                    <a:pt x="2486" y="5113"/>
                    <a:pt x="2805" y="5113"/>
                  </a:cubicBezTo>
                  <a:cubicBezTo>
                    <a:pt x="3745" y="5113"/>
                    <a:pt x="4638" y="3938"/>
                    <a:pt x="3854" y="2991"/>
                  </a:cubicBezTo>
                  <a:cubicBezTo>
                    <a:pt x="3321" y="2364"/>
                    <a:pt x="3086" y="1486"/>
                    <a:pt x="2757" y="734"/>
                  </a:cubicBezTo>
                  <a:cubicBezTo>
                    <a:pt x="2535" y="216"/>
                    <a:pt x="2125" y="1"/>
                    <a:pt x="17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4" name="Google Shape;4804;p52"/>
            <p:cNvSpPr/>
            <p:nvPr/>
          </p:nvSpPr>
          <p:spPr>
            <a:xfrm>
              <a:off x="5886099" y="2177963"/>
              <a:ext cx="258854" cy="288381"/>
            </a:xfrm>
            <a:custGeom>
              <a:avLst/>
              <a:gdLst/>
              <a:ahLst/>
              <a:cxnLst/>
              <a:rect l="l" t="t" r="r" b="b"/>
              <a:pathLst>
                <a:path w="4392" h="4893" extrusionOk="0">
                  <a:moveTo>
                    <a:pt x="1431" y="0"/>
                  </a:moveTo>
                  <a:cubicBezTo>
                    <a:pt x="1198" y="0"/>
                    <a:pt x="966" y="56"/>
                    <a:pt x="768" y="168"/>
                  </a:cubicBezTo>
                  <a:cubicBezTo>
                    <a:pt x="141" y="544"/>
                    <a:pt x="0" y="1297"/>
                    <a:pt x="314" y="1924"/>
                  </a:cubicBezTo>
                  <a:cubicBezTo>
                    <a:pt x="706" y="2723"/>
                    <a:pt x="1113" y="3522"/>
                    <a:pt x="1568" y="4275"/>
                  </a:cubicBezTo>
                  <a:cubicBezTo>
                    <a:pt x="1832" y="4711"/>
                    <a:pt x="2224" y="4893"/>
                    <a:pt x="2616" y="4893"/>
                  </a:cubicBezTo>
                  <a:cubicBezTo>
                    <a:pt x="3503" y="4893"/>
                    <a:pt x="4392" y="3963"/>
                    <a:pt x="3794" y="2974"/>
                  </a:cubicBezTo>
                  <a:cubicBezTo>
                    <a:pt x="3323" y="2221"/>
                    <a:pt x="2931" y="1422"/>
                    <a:pt x="2540" y="623"/>
                  </a:cubicBezTo>
                  <a:cubicBezTo>
                    <a:pt x="2333" y="209"/>
                    <a:pt x="1881" y="0"/>
                    <a:pt x="1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5" name="Google Shape;4805;p52"/>
            <p:cNvSpPr/>
            <p:nvPr/>
          </p:nvSpPr>
          <p:spPr>
            <a:xfrm>
              <a:off x="5957236" y="2211557"/>
              <a:ext cx="315080" cy="256083"/>
            </a:xfrm>
            <a:custGeom>
              <a:avLst/>
              <a:gdLst/>
              <a:ahLst/>
              <a:cxnLst/>
              <a:rect l="l" t="t" r="r" b="b"/>
              <a:pathLst>
                <a:path w="5346" h="4345" extrusionOk="0">
                  <a:moveTo>
                    <a:pt x="3944" y="0"/>
                  </a:moveTo>
                  <a:cubicBezTo>
                    <a:pt x="3607" y="0"/>
                    <a:pt x="3263" y="141"/>
                    <a:pt x="2963" y="366"/>
                  </a:cubicBezTo>
                  <a:cubicBezTo>
                    <a:pt x="2210" y="946"/>
                    <a:pt x="1662" y="1401"/>
                    <a:pt x="831" y="1949"/>
                  </a:cubicBezTo>
                  <a:cubicBezTo>
                    <a:pt x="235" y="2325"/>
                    <a:pt x="0" y="3078"/>
                    <a:pt x="361" y="3705"/>
                  </a:cubicBezTo>
                  <a:cubicBezTo>
                    <a:pt x="593" y="4096"/>
                    <a:pt x="1047" y="4345"/>
                    <a:pt x="1496" y="4345"/>
                  </a:cubicBezTo>
                  <a:cubicBezTo>
                    <a:pt x="1712" y="4345"/>
                    <a:pt x="1928" y="4287"/>
                    <a:pt x="2116" y="4159"/>
                  </a:cubicBezTo>
                  <a:cubicBezTo>
                    <a:pt x="3057" y="3564"/>
                    <a:pt x="3903" y="2858"/>
                    <a:pt x="4781" y="2184"/>
                  </a:cubicBezTo>
                  <a:cubicBezTo>
                    <a:pt x="5345" y="1761"/>
                    <a:pt x="5236" y="821"/>
                    <a:pt x="4781" y="366"/>
                  </a:cubicBezTo>
                  <a:cubicBezTo>
                    <a:pt x="4531" y="109"/>
                    <a:pt x="4241" y="0"/>
                    <a:pt x="39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6" name="Google Shape;4806;p52"/>
            <p:cNvSpPr/>
            <p:nvPr/>
          </p:nvSpPr>
          <p:spPr>
            <a:xfrm>
              <a:off x="5797400" y="2298075"/>
              <a:ext cx="347024" cy="204160"/>
            </a:xfrm>
            <a:custGeom>
              <a:avLst/>
              <a:gdLst/>
              <a:ahLst/>
              <a:cxnLst/>
              <a:rect l="l" t="t" r="r" b="b"/>
              <a:pathLst>
                <a:path w="5888" h="3464" extrusionOk="0">
                  <a:moveTo>
                    <a:pt x="4100" y="1"/>
                  </a:moveTo>
                  <a:cubicBezTo>
                    <a:pt x="3888" y="1"/>
                    <a:pt x="3662" y="65"/>
                    <a:pt x="3433" y="215"/>
                  </a:cubicBezTo>
                  <a:cubicBezTo>
                    <a:pt x="3073" y="465"/>
                    <a:pt x="2838" y="528"/>
                    <a:pt x="2414" y="654"/>
                  </a:cubicBezTo>
                  <a:cubicBezTo>
                    <a:pt x="2195" y="716"/>
                    <a:pt x="1991" y="763"/>
                    <a:pt x="1787" y="795"/>
                  </a:cubicBezTo>
                  <a:cubicBezTo>
                    <a:pt x="1693" y="826"/>
                    <a:pt x="1584" y="842"/>
                    <a:pt x="1490" y="857"/>
                  </a:cubicBezTo>
                  <a:cubicBezTo>
                    <a:pt x="1465" y="862"/>
                    <a:pt x="1444" y="865"/>
                    <a:pt x="1426" y="869"/>
                  </a:cubicBezTo>
                  <a:lnTo>
                    <a:pt x="1426" y="869"/>
                  </a:lnTo>
                  <a:cubicBezTo>
                    <a:pt x="1425" y="867"/>
                    <a:pt x="1419" y="866"/>
                    <a:pt x="1406" y="866"/>
                  </a:cubicBezTo>
                  <a:cubicBezTo>
                    <a:pt x="1386" y="866"/>
                    <a:pt x="1348" y="868"/>
                    <a:pt x="1286" y="873"/>
                  </a:cubicBezTo>
                  <a:cubicBezTo>
                    <a:pt x="596" y="951"/>
                    <a:pt x="1" y="1422"/>
                    <a:pt x="1" y="2174"/>
                  </a:cubicBezTo>
                  <a:cubicBezTo>
                    <a:pt x="1" y="2790"/>
                    <a:pt x="548" y="3463"/>
                    <a:pt x="1200" y="3463"/>
                  </a:cubicBezTo>
                  <a:cubicBezTo>
                    <a:pt x="1228" y="3463"/>
                    <a:pt x="1257" y="3462"/>
                    <a:pt x="1286" y="3459"/>
                  </a:cubicBezTo>
                  <a:cubicBezTo>
                    <a:pt x="2461" y="3350"/>
                    <a:pt x="3747" y="3099"/>
                    <a:pt x="4734" y="2440"/>
                  </a:cubicBezTo>
                  <a:cubicBezTo>
                    <a:pt x="5887" y="1681"/>
                    <a:pt x="5178" y="1"/>
                    <a:pt x="41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7" name="Google Shape;4807;p52"/>
            <p:cNvSpPr/>
            <p:nvPr/>
          </p:nvSpPr>
          <p:spPr>
            <a:xfrm>
              <a:off x="5936903" y="2314636"/>
              <a:ext cx="176518" cy="322801"/>
            </a:xfrm>
            <a:custGeom>
              <a:avLst/>
              <a:gdLst/>
              <a:ahLst/>
              <a:cxnLst/>
              <a:rect l="l" t="t" r="r" b="b"/>
              <a:pathLst>
                <a:path w="2995" h="5477" extrusionOk="0">
                  <a:moveTo>
                    <a:pt x="1670" y="0"/>
                  </a:moveTo>
                  <a:cubicBezTo>
                    <a:pt x="1027" y="0"/>
                    <a:pt x="392" y="412"/>
                    <a:pt x="408" y="1235"/>
                  </a:cubicBezTo>
                  <a:cubicBezTo>
                    <a:pt x="424" y="2128"/>
                    <a:pt x="283" y="2990"/>
                    <a:pt x="126" y="3852"/>
                  </a:cubicBezTo>
                  <a:cubicBezTo>
                    <a:pt x="0" y="4558"/>
                    <a:pt x="298" y="5247"/>
                    <a:pt x="1019" y="5435"/>
                  </a:cubicBezTo>
                  <a:cubicBezTo>
                    <a:pt x="1121" y="5463"/>
                    <a:pt x="1229" y="5477"/>
                    <a:pt x="1339" y="5477"/>
                  </a:cubicBezTo>
                  <a:cubicBezTo>
                    <a:pt x="1902" y="5477"/>
                    <a:pt x="2511" y="5119"/>
                    <a:pt x="2602" y="4542"/>
                  </a:cubicBezTo>
                  <a:cubicBezTo>
                    <a:pt x="2790" y="3460"/>
                    <a:pt x="2994" y="2348"/>
                    <a:pt x="2979" y="1235"/>
                  </a:cubicBezTo>
                  <a:cubicBezTo>
                    <a:pt x="2963" y="412"/>
                    <a:pt x="2312" y="0"/>
                    <a:pt x="1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8" name="Google Shape;4808;p52"/>
            <p:cNvSpPr/>
            <p:nvPr/>
          </p:nvSpPr>
          <p:spPr>
            <a:xfrm>
              <a:off x="5944682" y="2319705"/>
              <a:ext cx="358458" cy="235632"/>
            </a:xfrm>
            <a:custGeom>
              <a:avLst/>
              <a:gdLst/>
              <a:ahLst/>
              <a:cxnLst/>
              <a:rect l="l" t="t" r="r" b="b"/>
              <a:pathLst>
                <a:path w="6082" h="3998" extrusionOk="0">
                  <a:moveTo>
                    <a:pt x="1806" y="1"/>
                  </a:moveTo>
                  <a:cubicBezTo>
                    <a:pt x="714" y="1"/>
                    <a:pt x="0" y="1685"/>
                    <a:pt x="1169" y="2434"/>
                  </a:cubicBezTo>
                  <a:cubicBezTo>
                    <a:pt x="2063" y="2998"/>
                    <a:pt x="2909" y="3641"/>
                    <a:pt x="3944" y="3939"/>
                  </a:cubicBezTo>
                  <a:cubicBezTo>
                    <a:pt x="4081" y="3979"/>
                    <a:pt x="4211" y="3997"/>
                    <a:pt x="4333" y="3997"/>
                  </a:cubicBezTo>
                  <a:cubicBezTo>
                    <a:pt x="5641" y="3997"/>
                    <a:pt x="6081" y="1878"/>
                    <a:pt x="4633" y="1462"/>
                  </a:cubicBezTo>
                  <a:cubicBezTo>
                    <a:pt x="3850" y="1227"/>
                    <a:pt x="3160" y="647"/>
                    <a:pt x="2470" y="208"/>
                  </a:cubicBezTo>
                  <a:cubicBezTo>
                    <a:pt x="2242" y="64"/>
                    <a:pt x="2017" y="1"/>
                    <a:pt x="18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9" name="Google Shape;4809;p52"/>
            <p:cNvSpPr/>
            <p:nvPr/>
          </p:nvSpPr>
          <p:spPr>
            <a:xfrm>
              <a:off x="5952580" y="2332848"/>
              <a:ext cx="182058" cy="129427"/>
            </a:xfrm>
            <a:custGeom>
              <a:avLst/>
              <a:gdLst/>
              <a:ahLst/>
              <a:cxnLst/>
              <a:rect l="l" t="t" r="r" b="b"/>
              <a:pathLst>
                <a:path w="3089" h="2196" extrusionOk="0">
                  <a:moveTo>
                    <a:pt x="1553" y="1"/>
                  </a:moveTo>
                  <a:cubicBezTo>
                    <a:pt x="1" y="1"/>
                    <a:pt x="1" y="2195"/>
                    <a:pt x="1553" y="2195"/>
                  </a:cubicBezTo>
                  <a:cubicBezTo>
                    <a:pt x="3089" y="2195"/>
                    <a:pt x="3089" y="1"/>
                    <a:pt x="1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10" name="Google Shape;4810;p52"/>
          <p:cNvGrpSpPr/>
          <p:nvPr/>
        </p:nvGrpSpPr>
        <p:grpSpPr>
          <a:xfrm>
            <a:off x="810789" y="1624206"/>
            <a:ext cx="4716251" cy="1995003"/>
            <a:chOff x="1248037" y="989000"/>
            <a:chExt cx="3563994" cy="1287248"/>
          </a:xfrm>
        </p:grpSpPr>
        <p:sp>
          <p:nvSpPr>
            <p:cNvPr id="4811" name="Google Shape;4811;p52"/>
            <p:cNvSpPr/>
            <p:nvPr/>
          </p:nvSpPr>
          <p:spPr>
            <a:xfrm rot="-426035">
              <a:off x="1301990" y="1162407"/>
              <a:ext cx="1088284" cy="940434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6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2" name="Google Shape;4812;p52"/>
            <p:cNvSpPr/>
            <p:nvPr/>
          </p:nvSpPr>
          <p:spPr>
            <a:xfrm rot="4539555">
              <a:off x="3677555" y="1162426"/>
              <a:ext cx="1088288" cy="940397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6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28" name="Google Shape;4828;p52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4829" name="Google Shape;4829;p52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0" name="Google Shape;4830;p52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1" name="Google Shape;4831;p52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2" name="Google Shape;4832;p52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3" name="Google Shape;4833;p52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34" name="Google Shape;4834;p52">
            <a:hlinkClick r:id="rId3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835" name="Google Shape;4835;p52">
            <a:hlinkClick r:id="rId4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836" name="Google Shape;4836;p52">
            <a:hlinkClick r:id="rId5" action="ppaction://hlinksldjump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837" name="Google Shape;4837;p52">
            <a:hlinkClick r:id="rId6" action="ppaction://hlinksldjump"/>
          </p:cNvPr>
          <p:cNvSpPr txBox="1"/>
          <p:nvPr/>
        </p:nvSpPr>
        <p:spPr>
          <a:xfrm>
            <a:off x="11221667" y="3018664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838" name="Google Shape;4838;p52">
            <a:hlinkClick r:id="rId7" action="ppaction://hlinksldjump"/>
          </p:cNvPr>
          <p:cNvSpPr txBox="1"/>
          <p:nvPr/>
        </p:nvSpPr>
        <p:spPr>
          <a:xfrm>
            <a:off x="11221667" y="377906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839" name="Google Shape;4839;p52">
            <a:hlinkClick r:id="rId8" action="ppaction://hlinksldjump"/>
          </p:cNvPr>
          <p:cNvSpPr txBox="1"/>
          <p:nvPr/>
        </p:nvSpPr>
        <p:spPr>
          <a:xfrm>
            <a:off x="11221667" y="452871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840" name="Google Shape;4840;p52">
            <a:hlinkClick r:id="rId9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41" name="Google Shape;4841;p52">
            <a:hlinkClick r:id="rId10" action="ppaction://hlinksldjump"/>
          </p:cNvPr>
          <p:cNvSpPr/>
          <p:nvPr/>
        </p:nvSpPr>
        <p:spPr>
          <a:xfrm rot="-2700000">
            <a:off x="1261048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42" name="Google Shape;4842;p52">
            <a:hlinkClick r:id="" action="ppaction://noaction"/>
          </p:cNvPr>
          <p:cNvSpPr/>
          <p:nvPr/>
        </p:nvSpPr>
        <p:spPr>
          <a:xfrm rot="8100000">
            <a:off x="10702981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C8F833-377D-4070-BF2E-9E05BDC797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4140" y="-272496"/>
            <a:ext cx="2751626" cy="32911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24136" y="741038"/>
            <a:ext cx="9110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24 – 9 – 2021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8462" y="1339744"/>
            <a:ext cx="3429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văn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951" y="1938450"/>
            <a:ext cx="3595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EA868-C461-43F4-8D00-03464A0D142B}"/>
              </a:ext>
            </a:extLst>
          </p:cNvPr>
          <p:cNvSpPr txBox="1"/>
          <p:nvPr/>
        </p:nvSpPr>
        <p:spPr>
          <a:xfrm>
            <a:off x="1227338" y="2514938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sẵn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2B9E8A-E650-457D-A83D-4366C2B31C19}"/>
              </a:ext>
            </a:extLst>
          </p:cNvPr>
          <p:cNvSpPr txBox="1"/>
          <p:nvPr/>
        </p:nvSpPr>
        <p:spPr>
          <a:xfrm>
            <a:off x="2488461" y="3712350"/>
            <a:ext cx="3429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B07091-7EB9-44A5-A93E-06133550E76F}"/>
              </a:ext>
            </a:extLst>
          </p:cNvPr>
          <p:cNvSpPr txBox="1"/>
          <p:nvPr/>
        </p:nvSpPr>
        <p:spPr>
          <a:xfrm>
            <a:off x="1058708" y="4288838"/>
            <a:ext cx="4945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(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17)</a:t>
            </a:r>
          </a:p>
        </p:txBody>
      </p:sp>
    </p:spTree>
    <p:extLst>
      <p:ext uri="{BB962C8B-B14F-4D97-AF65-F5344CB8AC3E}">
        <p14:creationId xmlns:p14="http://schemas.microsoft.com/office/powerpoint/2010/main" val="3726929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 Box 7">
            <a:extLst>
              <a:ext uri="{FF2B5EF4-FFF2-40B4-BE49-F238E27FC236}">
                <a16:creationId xmlns:a16="http://schemas.microsoft.com/office/drawing/2014/main" id="{8A4C1A63-5847-4EE1-951F-959704FDC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" y="345472"/>
            <a:ext cx="69494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585" name="Text Box 9">
            <a:extLst>
              <a:ext uri="{FF2B5EF4-FFF2-40B4-BE49-F238E27FC236}">
                <a16:creationId xmlns:a16="http://schemas.microsoft.com/office/drawing/2014/main" id="{A6D21B14-CDC4-4D0A-8AF4-A46BD4FA4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103" y="3648498"/>
            <a:ext cx="1987796" cy="46166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6" name="Text Box 10">
            <a:extLst>
              <a:ext uri="{FF2B5EF4-FFF2-40B4-BE49-F238E27FC236}">
                <a16:creationId xmlns:a16="http://schemas.microsoft.com/office/drawing/2014/main" id="{3C9A315E-2720-4134-99F4-ACC12A018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10" y="4108963"/>
            <a:ext cx="2397749" cy="830997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2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rưỡi</a:t>
            </a:r>
            <a:endParaRPr lang="en-US" alt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7" name="Text Box 11">
            <a:extLst>
              <a:ext uri="{FF2B5EF4-FFF2-40B4-BE49-F238E27FC236}">
                <a16:creationId xmlns:a16="http://schemas.microsoft.com/office/drawing/2014/main" id="{BC564460-3E2C-4F10-A008-63DF1C625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961" y="5008424"/>
            <a:ext cx="2946398" cy="830997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9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4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8" name="Text Box 12">
            <a:extLst>
              <a:ext uri="{FF2B5EF4-FFF2-40B4-BE49-F238E27FC236}">
                <a16:creationId xmlns:a16="http://schemas.microsoft.com/office/drawing/2014/main" id="{F35922D6-73AA-49BC-A868-4664EF658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6304" y="4407564"/>
            <a:ext cx="1042416" cy="52322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giờ</a:t>
            </a:r>
          </a:p>
        </p:txBody>
      </p:sp>
      <p:sp>
        <p:nvSpPr>
          <p:cNvPr id="24589" name="Line 13">
            <a:extLst>
              <a:ext uri="{FF2B5EF4-FFF2-40B4-BE49-F238E27FC236}">
                <a16:creationId xmlns:a16="http://schemas.microsoft.com/office/drawing/2014/main" id="{5A455834-FA3D-42DC-AC10-B8CD652F3919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3960" y="3098800"/>
            <a:ext cx="0" cy="54969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590" name="Line 14">
            <a:extLst>
              <a:ext uri="{FF2B5EF4-FFF2-40B4-BE49-F238E27FC236}">
                <a16:creationId xmlns:a16="http://schemas.microsoft.com/office/drawing/2014/main" id="{3C9B3041-BCFB-4572-AABA-B5B248863498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0120" y="3098801"/>
            <a:ext cx="0" cy="10101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591" name="Line 15">
            <a:extLst>
              <a:ext uri="{FF2B5EF4-FFF2-40B4-BE49-F238E27FC236}">
                <a16:creationId xmlns:a16="http://schemas.microsoft.com/office/drawing/2014/main" id="{C2E54DF2-3730-4B1A-94FB-F4162A2432F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3177032"/>
            <a:ext cx="0" cy="176292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4592" name="Line 16">
            <a:extLst>
              <a:ext uri="{FF2B5EF4-FFF2-40B4-BE49-F238E27FC236}">
                <a16:creationId xmlns:a16="http://schemas.microsoft.com/office/drawing/2014/main" id="{E94283C6-4A98-488E-BC5F-48DE9C341576}"/>
              </a:ext>
            </a:extLst>
          </p:cNvPr>
          <p:cNvSpPr>
            <a:spLocks noChangeShapeType="1"/>
          </p:cNvSpPr>
          <p:nvPr/>
        </p:nvSpPr>
        <p:spPr bwMode="auto">
          <a:xfrm>
            <a:off x="9443720" y="3141210"/>
            <a:ext cx="0" cy="1223514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96517-EA23-4C1F-98A5-135B405FB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21" t="57186" r="28749" b="26933"/>
          <a:stretch/>
        </p:blipFill>
        <p:spPr>
          <a:xfrm>
            <a:off x="1372589" y="1185684"/>
            <a:ext cx="9295408" cy="2023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 animBg="1"/>
      <p:bldP spid="24586" grpId="0" animBg="1"/>
      <p:bldP spid="24587" grpId="0" animBg="1"/>
      <p:bldP spid="2458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 Box 12">
            <a:extLst>
              <a:ext uri="{FF2B5EF4-FFF2-40B4-BE49-F238E27FC236}">
                <a16:creationId xmlns:a16="http://schemas.microsoft.com/office/drawing/2014/main" id="{E89A546E-6DDB-4111-A8B0-FE9F32BD8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1766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 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Text Box 13">
            <a:extLst>
              <a:ext uri="{FF2B5EF4-FFF2-40B4-BE49-F238E27FC236}">
                <a16:creationId xmlns:a16="http://schemas.microsoft.com/office/drawing/2014/main" id="{C112558C-74E2-487B-A7C7-7D5A52E55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775492"/>
            <a:ext cx="4648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: 4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altLang="en-US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5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: ...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5" name="Text Box 15">
            <a:extLst>
              <a:ext uri="{FF2B5EF4-FFF2-40B4-BE49-F238E27FC236}">
                <a16:creationId xmlns:a16="http://schemas.microsoft.com/office/drawing/2014/main" id="{46607F14-8E8A-4875-9130-7CB40DB9C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60" y="4281486"/>
            <a:ext cx="365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5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6" name="Text Box 16">
            <a:extLst>
              <a:ext uri="{FF2B5EF4-FFF2-40B4-BE49-F238E27FC236}">
                <a16:creationId xmlns:a16="http://schemas.microsoft.com/office/drawing/2014/main" id="{81AF47DF-CEB9-4158-B907-48B372B85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60" y="4832507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39" name="Text Box 19">
            <a:extLst>
              <a:ext uri="{FF2B5EF4-FFF2-40B4-BE49-F238E27FC236}">
                <a16:creationId xmlns:a16="http://schemas.microsoft.com/office/drawing/2014/main" id="{5B68C000-4092-4488-96D0-443977B93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72664"/>
            <a:ext cx="1175512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40" name="Text Box 20">
            <a:extLst>
              <a:ext uri="{FF2B5EF4-FFF2-40B4-BE49-F238E27FC236}">
                <a16:creationId xmlns:a16="http://schemas.microsoft.com/office/drawing/2014/main" id="{5F1761C0-E7C6-440E-8875-AA533B74C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360" y="3730465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41" name="Text Box 21">
            <a:extLst>
              <a:ext uri="{FF2B5EF4-FFF2-40B4-BE49-F238E27FC236}">
                <a16:creationId xmlns:a16="http://schemas.microsoft.com/office/drawing/2014/main" id="{143DC34D-72A5-4583-B0B4-F2A330CB2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8142" y="3680776"/>
            <a:ext cx="2286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5142" name="Text Box 22">
            <a:extLst>
              <a:ext uri="{FF2B5EF4-FFF2-40B4-BE49-F238E27FC236}">
                <a16:creationId xmlns:a16="http://schemas.microsoft.com/office/drawing/2014/main" id="{21A8F8F5-C4CE-4F87-B3F1-95D94F965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6542" y="4145913"/>
            <a:ext cx="589025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4 = 20 (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20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5" grpId="0"/>
      <p:bldP spid="5136" grpId="0"/>
      <p:bldP spid="5139" grpId="0"/>
      <p:bldP spid="5140" grpId="0"/>
      <p:bldP spid="5141" grpId="0"/>
      <p:bldP spid="51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7" name="Google Shape;5277;p56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5278" name="Google Shape;5278;p5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9" name="Google Shape;5279;p5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0" name="Google Shape;5280;p5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1" name="Google Shape;5281;p5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2" name="Google Shape;5282;p5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83" name="Google Shape;5283;p56">
            <a:hlinkClick r:id="rId3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284" name="Google Shape;5284;p56">
            <a:hlinkClick r:id="rId4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285" name="Google Shape;5285;p56">
            <a:hlinkClick r:id="rId5" action="ppaction://hlinksldjump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286" name="Google Shape;5286;p56">
            <a:hlinkClick r:id="rId6" action="ppaction://hlinksldjump"/>
          </p:cNvPr>
          <p:cNvSpPr txBox="1"/>
          <p:nvPr/>
        </p:nvSpPr>
        <p:spPr>
          <a:xfrm>
            <a:off x="11221667" y="3018664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287" name="Google Shape;5287;p56">
            <a:hlinkClick r:id="rId7" action="ppaction://hlinksldjump"/>
          </p:cNvPr>
          <p:cNvSpPr txBox="1"/>
          <p:nvPr/>
        </p:nvSpPr>
        <p:spPr>
          <a:xfrm>
            <a:off x="11221667" y="377906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288" name="Google Shape;5288;p56">
            <a:hlinkClick r:id="rId8" action="ppaction://hlinksldjump"/>
          </p:cNvPr>
          <p:cNvSpPr txBox="1"/>
          <p:nvPr/>
        </p:nvSpPr>
        <p:spPr>
          <a:xfrm>
            <a:off x="11221667" y="452871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289" name="Google Shape;5289;p56">
            <a:hlinkClick r:id="rId9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AB7D41-222C-43C1-BEBC-B1892144390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000" t="18302" r="24667" b="18815"/>
          <a:stretch/>
        </p:blipFill>
        <p:spPr>
          <a:xfrm>
            <a:off x="2621280" y="299024"/>
            <a:ext cx="7122160" cy="6329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D9F0AAC0-FAE8-404F-85F8-C03163271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2599" y="1138878"/>
            <a:ext cx="5034281" cy="41083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AutoNum type="alphaLcParenR"/>
            </a:pP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 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  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6148" name="Text Box 7">
            <a:extLst>
              <a:ext uri="{FF2B5EF4-FFF2-40B4-BE49-F238E27FC236}">
                <a16:creationId xmlns:a16="http://schemas.microsoft.com/office/drawing/2014/main" id="{85D8CA13-81E5-4219-A5EB-AD615F9FE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2118" y="1944165"/>
            <a:ext cx="3385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149" name="Text Box 8">
            <a:extLst>
              <a:ext uri="{FF2B5EF4-FFF2-40B4-BE49-F238E27FC236}">
                <a16:creationId xmlns:a16="http://schemas.microsoft.com/office/drawing/2014/main" id="{F6A88D45-B36D-4592-8C33-AB847A081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2118" y="3976689"/>
            <a:ext cx="3385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6D0D5F-4E7A-46AB-A92F-CF3A2948A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00" t="18302" r="24667" b="18815"/>
          <a:stretch/>
        </p:blipFill>
        <p:spPr>
          <a:xfrm>
            <a:off x="91440" y="0"/>
            <a:ext cx="65125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8" grpId="0"/>
      <p:bldP spid="61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24136" y="741038"/>
            <a:ext cx="9110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24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– 9 – 2021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8462" y="1339744"/>
            <a:ext cx="3429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văn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1951" y="1938450"/>
            <a:ext cx="3595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EA868-C461-43F4-8D00-03464A0D142B}"/>
              </a:ext>
            </a:extLst>
          </p:cNvPr>
          <p:cNvSpPr txBox="1"/>
          <p:nvPr/>
        </p:nvSpPr>
        <p:spPr>
          <a:xfrm>
            <a:off x="1227338" y="2514938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sẵn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69964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D47E0033-5A10-4B87-B2E9-A85523FB0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474" y="576403"/>
            <a:ext cx="5689086" cy="43704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 4   x  7   ...   4   x   6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4   x   5  ...   5   x   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400" b="1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16   :   4  ...  16   :   2</a:t>
            </a:r>
          </a:p>
        </p:txBody>
      </p:sp>
      <p:sp>
        <p:nvSpPr>
          <p:cNvPr id="2" name="Arrow: Notched Right 1">
            <a:extLst>
              <a:ext uri="{FF2B5EF4-FFF2-40B4-BE49-F238E27FC236}">
                <a16:creationId xmlns:a16="http://schemas.microsoft.com/office/drawing/2014/main" id="{9217584F-A956-4FF9-8FEF-0516989C41B3}"/>
              </a:ext>
            </a:extLst>
          </p:cNvPr>
          <p:cNvSpPr/>
          <p:nvPr/>
        </p:nvSpPr>
        <p:spPr bwMode="auto">
          <a:xfrm>
            <a:off x="3505200" y="5571171"/>
            <a:ext cx="5181600" cy="711200"/>
          </a:xfrm>
          <a:prstGeom prst="notched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CÙNG THAM GIA TRÒ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8E315C-3332-4910-AAF4-0F402E5E633D}"/>
              </a:ext>
            </a:extLst>
          </p:cNvPr>
          <p:cNvSpPr txBox="1"/>
          <p:nvPr/>
        </p:nvSpPr>
        <p:spPr>
          <a:xfrm>
            <a:off x="4551680" y="575629"/>
            <a:ext cx="154432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&gt;, &lt;, =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2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3456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5677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303929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9197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16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279654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6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31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4416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76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516718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52670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83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25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74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4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873044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84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493825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29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826343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4" action="ppaction://hlinksldjump"/>
          </p:cNvPr>
          <p:cNvSpPr/>
          <p:nvPr/>
        </p:nvSpPr>
        <p:spPr>
          <a:xfrm>
            <a:off x="361696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>
            <a:hlinkClick r:id="rId20" action="ppaction://hlinksldjump"/>
          </p:cNvPr>
          <p:cNvSpPr/>
          <p:nvPr/>
        </p:nvSpPr>
        <p:spPr>
          <a:xfrm>
            <a:off x="577442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>
            <a:hlinkClick r:id="rId18" action="ppaction://hlinksldjump"/>
          </p:cNvPr>
          <p:cNvSpPr/>
          <p:nvPr/>
        </p:nvSpPr>
        <p:spPr>
          <a:xfrm>
            <a:off x="889287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0.00221 0.47292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00521 0.28495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0.00169 0.3342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885371" y="4537845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7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4F85C0-67BE-41B6-8A42-85859AE8471D}"/>
              </a:ext>
            </a:extLst>
          </p:cNvPr>
          <p:cNvSpPr txBox="1"/>
          <p:nvPr/>
        </p:nvSpPr>
        <p:spPr>
          <a:xfrm>
            <a:off x="5283200" y="794034"/>
            <a:ext cx="14224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, &lt;, = 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A178C0-4258-4C6B-B4CD-CEC708EA470A}"/>
              </a:ext>
            </a:extLst>
          </p:cNvPr>
          <p:cNvSpPr txBox="1"/>
          <p:nvPr/>
        </p:nvSpPr>
        <p:spPr>
          <a:xfrm>
            <a:off x="2893941" y="1653512"/>
            <a:ext cx="6146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4   x  7   ...   4   x   6</a:t>
            </a:r>
          </a:p>
        </p:txBody>
      </p:sp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8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885371" y="4537845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4F85C0-67BE-41B6-8A42-85859AE8471D}"/>
              </a:ext>
            </a:extLst>
          </p:cNvPr>
          <p:cNvSpPr txBox="1"/>
          <p:nvPr/>
        </p:nvSpPr>
        <p:spPr>
          <a:xfrm>
            <a:off x="5283200" y="794034"/>
            <a:ext cx="14224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 , &lt;, =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A178C0-4258-4C6B-B4CD-CEC708EA470A}"/>
              </a:ext>
            </a:extLst>
          </p:cNvPr>
          <p:cNvSpPr txBox="1"/>
          <p:nvPr/>
        </p:nvSpPr>
        <p:spPr>
          <a:xfrm>
            <a:off x="2893941" y="1653512"/>
            <a:ext cx="6146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4   x   5  ...   5   x   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89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8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885371" y="4537845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4F85C0-67BE-41B6-8A42-85859AE8471D}"/>
              </a:ext>
            </a:extLst>
          </p:cNvPr>
          <p:cNvSpPr txBox="1"/>
          <p:nvPr/>
        </p:nvSpPr>
        <p:spPr>
          <a:xfrm>
            <a:off x="5283200" y="794034"/>
            <a:ext cx="14224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 , &lt;, =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A178C0-4258-4C6B-B4CD-CEC708EA470A}"/>
              </a:ext>
            </a:extLst>
          </p:cNvPr>
          <p:cNvSpPr txBox="1"/>
          <p:nvPr/>
        </p:nvSpPr>
        <p:spPr>
          <a:xfrm>
            <a:off x="2971800" y="1576568"/>
            <a:ext cx="6146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16   :   4  ...  16   :  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15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8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WordArt 5">
            <a:extLst>
              <a:ext uri="{FF2B5EF4-FFF2-40B4-BE49-F238E27FC236}">
                <a16:creationId xmlns:a16="http://schemas.microsoft.com/office/drawing/2014/main" id="{DBB1FC47-3AEE-4D28-829E-A535530713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24200" y="1676400"/>
            <a:ext cx="6096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3500000" sx="75000" sy="75000" algn="tl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VNI-Centur" pitchFamily="2" charset="0"/>
                <a:ea typeface="+mn-ea"/>
                <a:cs typeface="+mn-cs"/>
              </a:rPr>
              <a:t>Taäp vieát</a:t>
            </a:r>
          </a:p>
        </p:txBody>
      </p:sp>
      <p:sp>
        <p:nvSpPr>
          <p:cNvPr id="4103" name="WordArt 7">
            <a:extLst>
              <a:ext uri="{FF2B5EF4-FFF2-40B4-BE49-F238E27FC236}">
                <a16:creationId xmlns:a16="http://schemas.microsoft.com/office/drawing/2014/main" id="{5D72BF1F-0646-4E20-A789-5A0581DBA2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1" y="2971801"/>
            <a:ext cx="6302375" cy="196056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Ôn chữ hoa: A</a:t>
            </a: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>
            <a:extLst>
              <a:ext uri="{FF2B5EF4-FFF2-40B4-BE49-F238E27FC236}">
                <a16:creationId xmlns:a16="http://schemas.microsoft.com/office/drawing/2014/main" id="{9ADE999B-F2AB-4631-B1AE-FF872856D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76201"/>
            <a:ext cx="6477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a) </a:t>
            </a:r>
            <a:r>
              <a:rPr kumimoji="0" lang="en-US" altLang="en-US" sz="48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Luyeän vieát chöõ hoa :</a:t>
            </a:r>
          </a:p>
        </p:txBody>
      </p:sp>
      <p:sp>
        <p:nvSpPr>
          <p:cNvPr id="7174" name="Text Box 6">
            <a:extLst>
              <a:ext uri="{FF2B5EF4-FFF2-40B4-BE49-F238E27FC236}">
                <a16:creationId xmlns:a16="http://schemas.microsoft.com/office/drawing/2014/main" id="{A2C1D5FB-4CD9-4918-ABA1-2A24BAE25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90601"/>
            <a:ext cx="9144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*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Tìm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caùc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chöõ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hoa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coù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trong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baøi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?</a:t>
            </a:r>
          </a:p>
        </p:txBody>
      </p:sp>
      <p:sp>
        <p:nvSpPr>
          <p:cNvPr id="7177" name="WordArt 9">
            <a:extLst>
              <a:ext uri="{FF2B5EF4-FFF2-40B4-BE49-F238E27FC236}">
                <a16:creationId xmlns:a16="http://schemas.microsoft.com/office/drawing/2014/main" id="{DD018BB8-4F1A-4B5D-AD9B-D96D275AE1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2667000"/>
            <a:ext cx="7010400" cy="1905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prstMaterial="legacyMatte">
              <a:extrusionClr>
                <a:srgbClr val="0000FF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A , V , D</a:t>
            </a: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B2D14A8A-AD9E-4B07-BF03-CCAB4D26DF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t="8889" r="17751" b="62222"/>
          <a:stretch/>
        </p:blipFill>
        <p:spPr>
          <a:xfrm>
            <a:off x="1756410" y="762000"/>
            <a:ext cx="867918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5226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 rot="126755">
            <a:off x="2840002" y="1349726"/>
            <a:ext cx="6271863" cy="44374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6" name="Google Shape;1766;p26"/>
          <p:cNvSpPr/>
          <p:nvPr/>
        </p:nvSpPr>
        <p:spPr>
          <a:xfrm rot="-135875">
            <a:off x="2546420" y="962460"/>
            <a:ext cx="1451029" cy="125390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8020405" y="1167086"/>
            <a:ext cx="1451051" cy="125385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68" name="Google Shape;1768;p26"/>
          <p:cNvSpPr txBox="1">
            <a:spLocks noGrp="1"/>
          </p:cNvSpPr>
          <p:nvPr>
            <p:ph type="title"/>
          </p:nvPr>
        </p:nvSpPr>
        <p:spPr>
          <a:xfrm>
            <a:off x="2209777" y="2944978"/>
            <a:ext cx="7407466" cy="87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5400" dirty="0"/>
              <a:t>TẬP LÀM VĂN</a:t>
            </a:r>
            <a:endParaRPr sz="5400" dirty="0"/>
          </a:p>
        </p:txBody>
      </p:sp>
      <p:grpSp>
        <p:nvGrpSpPr>
          <p:cNvPr id="1771" name="Google Shape;1771;p26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1772" name="Google Shape;1772;p2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2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2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2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2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77" name="Google Shape;1777;p26">
            <a:hlinkClick r:id="rId3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4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rId5" action="ppaction://hlinksldjump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rId6" action="ppaction://hlinksldjump"/>
          </p:cNvPr>
          <p:cNvSpPr txBox="1"/>
          <p:nvPr/>
        </p:nvSpPr>
        <p:spPr>
          <a:xfrm>
            <a:off x="11221667" y="3018664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rId7" action="ppaction://hlinksldjump"/>
          </p:cNvPr>
          <p:cNvSpPr txBox="1"/>
          <p:nvPr/>
        </p:nvSpPr>
        <p:spPr>
          <a:xfrm>
            <a:off x="11221667" y="377906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rId8" action="ppaction://hlinksldjump"/>
          </p:cNvPr>
          <p:cNvSpPr txBox="1"/>
          <p:nvPr/>
        </p:nvSpPr>
        <p:spPr>
          <a:xfrm>
            <a:off x="11221667" y="452871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3" name="Google Shape;1783;p26">
            <a:hlinkClick r:id="rId9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4" name="Google Shape;1784;p26">
            <a:hlinkClick r:id="rId9" action="ppaction://hlinksldjump"/>
          </p:cNvPr>
          <p:cNvSpPr/>
          <p:nvPr/>
        </p:nvSpPr>
        <p:spPr>
          <a:xfrm rot="-2700000">
            <a:off x="1261048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5" name="Google Shape;1785;p26">
            <a:hlinkClick r:id="rId10" action="ppaction://hlinksldjump"/>
          </p:cNvPr>
          <p:cNvSpPr/>
          <p:nvPr/>
        </p:nvSpPr>
        <p:spPr>
          <a:xfrm rot="8100000">
            <a:off x="10702981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86" name="Google Shape;1786;p26">
            <a:hlinkClick r:id="rId10" action="ppaction://hlinksldjump"/>
          </p:cNvPr>
          <p:cNvSpPr txBox="1"/>
          <p:nvPr/>
        </p:nvSpPr>
        <p:spPr>
          <a:xfrm>
            <a:off x="3271934" y="4333621"/>
            <a:ext cx="4817923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FD9E66"/>
                </a:solidFill>
                <a:latin typeface="Times New Roman" panose="02020603050405020304" pitchFamily="18" charset="0"/>
                <a:ea typeface="Jua"/>
                <a:cs typeface="Times New Roman" panose="02020603050405020304" pitchFamily="18" charset="0"/>
                <a:sym typeface="Jua"/>
              </a:rPr>
              <a:t>SGK TIẾNG VIỆT – TRANG 28</a:t>
            </a:r>
            <a:endParaRPr sz="2667" kern="0" dirty="0">
              <a:solidFill>
                <a:srgbClr val="FD9E66"/>
              </a:solidFill>
              <a:latin typeface="Times New Roman" panose="02020603050405020304" pitchFamily="18" charset="0"/>
              <a:ea typeface="Jua"/>
              <a:cs typeface="Times New Roman" panose="02020603050405020304" pitchFamily="18" charset="0"/>
              <a:sym typeface="Jua"/>
            </a:endParaRPr>
          </a:p>
        </p:txBody>
      </p:sp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hoa A">
            <a:hlinkClick r:id="" action="ppaction://media"/>
            <a:extLst>
              <a:ext uri="{FF2B5EF4-FFF2-40B4-BE49-F238E27FC236}">
                <a16:creationId xmlns:a16="http://schemas.microsoft.com/office/drawing/2014/main" id="{AB2EEE9A-096E-4CF1-B5EE-A35C38B5D2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4572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014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5. TẬP VIẾT: CHỮ HOA: D, Đ - Thư Viện 123">
            <a:extLst>
              <a:ext uri="{FF2B5EF4-FFF2-40B4-BE49-F238E27FC236}">
                <a16:creationId xmlns:a16="http://schemas.microsoft.com/office/drawing/2014/main" id="{B6409DB5-0907-422B-BCC8-0ABD0AC23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2067"/>
          <a:stretch/>
        </p:blipFill>
        <p:spPr bwMode="auto">
          <a:xfrm>
            <a:off x="1981200" y="990600"/>
            <a:ext cx="4310716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>
            <a:extLst>
              <a:ext uri="{FF2B5EF4-FFF2-40B4-BE49-F238E27FC236}">
                <a16:creationId xmlns:a16="http://schemas.microsoft.com/office/drawing/2014/main" id="{718537F2-E56F-4303-8C23-7034EF8471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 2 ô ly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C9F32B-7C2E-4C7C-B07D-1E6EBB2C1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6624380" y="1029354"/>
            <a:ext cx="3662363" cy="432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28372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3" name="WordArt 11">
            <a:extLst>
              <a:ext uri="{FF2B5EF4-FFF2-40B4-BE49-F238E27FC236}">
                <a16:creationId xmlns:a16="http://schemas.microsoft.com/office/drawing/2014/main" id="{05552DB3-42B2-4D23-BEBC-869617CF24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2743200"/>
            <a:ext cx="2362200" cy="1905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prstMaterial="legacyMatte">
              <a:extrusionClr>
                <a:srgbClr val="0000FF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A </a:t>
            </a:r>
          </a:p>
        </p:txBody>
      </p:sp>
      <p:sp>
        <p:nvSpPr>
          <p:cNvPr id="8204" name="WordArt 12">
            <a:extLst>
              <a:ext uri="{FF2B5EF4-FFF2-40B4-BE49-F238E27FC236}">
                <a16:creationId xmlns:a16="http://schemas.microsoft.com/office/drawing/2014/main" id="{51A49401-9B6B-41C9-A22C-BE7569C4D7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57801" y="2743201"/>
            <a:ext cx="1795463" cy="18145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V</a:t>
            </a:r>
          </a:p>
        </p:txBody>
      </p:sp>
      <p:sp>
        <p:nvSpPr>
          <p:cNvPr id="8205" name="WordArt 13">
            <a:extLst>
              <a:ext uri="{FF2B5EF4-FFF2-40B4-BE49-F238E27FC236}">
                <a16:creationId xmlns:a16="http://schemas.microsoft.com/office/drawing/2014/main" id="{F454E8AD-6A07-4616-A507-3479EEBDFB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24800" y="2667000"/>
            <a:ext cx="1295400" cy="1981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D</a:t>
            </a: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01B3C0-1F04-4032-9C20-5C6E85A7D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1" y="533400"/>
            <a:ext cx="8186901" cy="152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38E721-8C75-4653-9946-BFBA2D31AC59}"/>
              </a:ext>
            </a:extLst>
          </p:cNvPr>
          <p:cNvSpPr txBox="1"/>
          <p:nvPr/>
        </p:nvSpPr>
        <p:spPr>
          <a:xfrm>
            <a:off x="4267200" y="60960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5EFF54-1ECD-4653-9463-E8677975FF9D}"/>
              </a:ext>
            </a:extLst>
          </p:cNvPr>
          <p:cNvSpPr txBox="1"/>
          <p:nvPr/>
        </p:nvSpPr>
        <p:spPr>
          <a:xfrm>
            <a:off x="5257800" y="60513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0C52F-87F6-4129-BB56-0EE7CB0ABF2F}"/>
              </a:ext>
            </a:extLst>
          </p:cNvPr>
          <p:cNvSpPr txBox="1"/>
          <p:nvPr/>
        </p:nvSpPr>
        <p:spPr>
          <a:xfrm>
            <a:off x="6248400" y="60960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95793B-AE57-463F-B4A7-A244C0E7D19F}"/>
              </a:ext>
            </a:extLst>
          </p:cNvPr>
          <p:cNvSpPr txBox="1"/>
          <p:nvPr/>
        </p:nvSpPr>
        <p:spPr>
          <a:xfrm>
            <a:off x="8229600" y="60960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B93CB2-ACD1-40EF-91E6-5C49672D5AEB}"/>
              </a:ext>
            </a:extLst>
          </p:cNvPr>
          <p:cNvSpPr txBox="1"/>
          <p:nvPr/>
        </p:nvSpPr>
        <p:spPr>
          <a:xfrm>
            <a:off x="7239000" y="60960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794A72-EDC5-4426-99BB-52CA969A6253}"/>
              </a:ext>
            </a:extLst>
          </p:cNvPr>
          <p:cNvSpPr txBox="1"/>
          <p:nvPr/>
        </p:nvSpPr>
        <p:spPr>
          <a:xfrm>
            <a:off x="4419600" y="98613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B53E25-7C08-432D-A2D0-44F838781837}"/>
              </a:ext>
            </a:extLst>
          </p:cNvPr>
          <p:cNvSpPr txBox="1"/>
          <p:nvPr/>
        </p:nvSpPr>
        <p:spPr>
          <a:xfrm>
            <a:off x="9220200" y="60960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5A1334-8CCA-48FE-BAF7-A9CC6ADE9D2E}"/>
              </a:ext>
            </a:extLst>
          </p:cNvPr>
          <p:cNvSpPr txBox="1"/>
          <p:nvPr/>
        </p:nvSpPr>
        <p:spPr>
          <a:xfrm>
            <a:off x="5419627" y="981174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64793F-6836-4A3E-AE86-FD5D8E4F78FC}"/>
              </a:ext>
            </a:extLst>
          </p:cNvPr>
          <p:cNvSpPr txBox="1"/>
          <p:nvPr/>
        </p:nvSpPr>
        <p:spPr>
          <a:xfrm>
            <a:off x="7506092" y="904974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9D4A77-0C25-4433-B1E8-D953B1CA5332}"/>
              </a:ext>
            </a:extLst>
          </p:cNvPr>
          <p:cNvSpPr txBox="1"/>
          <p:nvPr/>
        </p:nvSpPr>
        <p:spPr>
          <a:xfrm>
            <a:off x="8486481" y="91440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E5027E-DEE3-45F6-AE8A-B959401413B4}"/>
              </a:ext>
            </a:extLst>
          </p:cNvPr>
          <p:cNvSpPr txBox="1"/>
          <p:nvPr/>
        </p:nvSpPr>
        <p:spPr>
          <a:xfrm>
            <a:off x="9496719" y="915969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5D83EE-4CF7-485E-A79E-FB1A276C8032}"/>
              </a:ext>
            </a:extLst>
          </p:cNvPr>
          <p:cNvSpPr txBox="1"/>
          <p:nvPr/>
        </p:nvSpPr>
        <p:spPr>
          <a:xfrm>
            <a:off x="4269418" y="77535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7BF2EF-4B6A-4D4E-A3E7-6FEC2E137CA6}"/>
              </a:ext>
            </a:extLst>
          </p:cNvPr>
          <p:cNvSpPr txBox="1"/>
          <p:nvPr/>
        </p:nvSpPr>
        <p:spPr>
          <a:xfrm>
            <a:off x="5267227" y="766963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A077C2-4E87-44F1-B20D-52DE015D4EF6}"/>
              </a:ext>
            </a:extLst>
          </p:cNvPr>
          <p:cNvSpPr txBox="1"/>
          <p:nvPr/>
        </p:nvSpPr>
        <p:spPr>
          <a:xfrm>
            <a:off x="6267254" y="77142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03ECE6-68A6-4DF9-8CB5-4F516984392F}"/>
              </a:ext>
            </a:extLst>
          </p:cNvPr>
          <p:cNvSpPr txBox="1"/>
          <p:nvPr/>
        </p:nvSpPr>
        <p:spPr>
          <a:xfrm>
            <a:off x="7233895" y="772212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F53F73-D565-4331-893D-CD645A8897D5}"/>
              </a:ext>
            </a:extLst>
          </p:cNvPr>
          <p:cNvSpPr txBox="1"/>
          <p:nvPr/>
        </p:nvSpPr>
        <p:spPr>
          <a:xfrm>
            <a:off x="8229600" y="76200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6CD7DB-455C-4CBD-8212-247ED28EF480}"/>
              </a:ext>
            </a:extLst>
          </p:cNvPr>
          <p:cNvSpPr txBox="1"/>
          <p:nvPr/>
        </p:nvSpPr>
        <p:spPr>
          <a:xfrm>
            <a:off x="9229627" y="76646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900AA9-1F71-4FF0-8DEE-2EE2AFFBA7A9}"/>
              </a:ext>
            </a:extLst>
          </p:cNvPr>
          <p:cNvSpPr txBox="1"/>
          <p:nvPr/>
        </p:nvSpPr>
        <p:spPr>
          <a:xfrm>
            <a:off x="4381108" y="127080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C73C23-9E36-4D39-9E48-F44C54CC17B6}"/>
              </a:ext>
            </a:extLst>
          </p:cNvPr>
          <p:cNvSpPr txBox="1"/>
          <p:nvPr/>
        </p:nvSpPr>
        <p:spPr>
          <a:xfrm>
            <a:off x="5369941" y="1269209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8CB628-6A7D-4FD3-8FE1-7E9998222FDD}"/>
              </a:ext>
            </a:extLst>
          </p:cNvPr>
          <p:cNvSpPr txBox="1"/>
          <p:nvPr/>
        </p:nvSpPr>
        <p:spPr>
          <a:xfrm>
            <a:off x="7369994" y="1261374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59DEDD-C340-4D65-BC27-BFA11D98B699}"/>
              </a:ext>
            </a:extLst>
          </p:cNvPr>
          <p:cNvSpPr txBox="1"/>
          <p:nvPr/>
        </p:nvSpPr>
        <p:spPr>
          <a:xfrm>
            <a:off x="8348026" y="126319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6013F4-A5DA-48FA-BA9A-096EF4DA7100}"/>
              </a:ext>
            </a:extLst>
          </p:cNvPr>
          <p:cNvSpPr txBox="1"/>
          <p:nvPr/>
        </p:nvSpPr>
        <p:spPr>
          <a:xfrm>
            <a:off x="9358264" y="126213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74351785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Text Box 7">
            <a:extLst>
              <a:ext uri="{FF2B5EF4-FFF2-40B4-BE49-F238E27FC236}">
                <a16:creationId xmlns:a16="http://schemas.microsoft.com/office/drawing/2014/main" id="{01907517-5311-4274-96F0-DBF38EE9D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76201"/>
            <a:ext cx="5562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b) </a:t>
            </a:r>
            <a:r>
              <a:rPr kumimoji="0" lang="en-US" altLang="en-US" sz="4800" b="1" i="0" u="sng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Vieát töø öùng duïng</a:t>
            </a:r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73E0C164-B4E6-410B-A7C6-5EBAA643C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352801"/>
            <a:ext cx="91440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H’Mông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kumimoji="0" lang="en-US" altLang="en-US" sz="44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2" name="WordArt 12">
            <a:extLst>
              <a:ext uri="{FF2B5EF4-FFF2-40B4-BE49-F238E27FC236}">
                <a16:creationId xmlns:a16="http://schemas.microsoft.com/office/drawing/2014/main" id="{67BFF5AD-36CE-4FFE-BBB5-942875BB1A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295400"/>
            <a:ext cx="7010400" cy="1447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prstMaterial="legacyMatte">
              <a:extrusionClr>
                <a:srgbClr val="0000FF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Vừ A Dính</a:t>
            </a:r>
          </a:p>
        </p:txBody>
      </p:sp>
    </p:spTree>
    <p:extLst>
      <p:ext uri="{BB962C8B-B14F-4D97-AF65-F5344CB8AC3E}">
        <p14:creationId xmlns:p14="http://schemas.microsoft.com/office/powerpoint/2010/main" val="282890699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>
            <a:extLst>
              <a:ext uri="{FF2B5EF4-FFF2-40B4-BE49-F238E27FC236}">
                <a16:creationId xmlns:a16="http://schemas.microsoft.com/office/drawing/2014/main" id="{F87B9A8F-20E6-46BF-8F3F-A09F08455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76200"/>
            <a:ext cx="5181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b) </a:t>
            </a:r>
            <a:r>
              <a:rPr kumimoji="0" lang="en-US" altLang="en-US" sz="4400" b="1" i="0" u="sng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Vieát töø öùng duïng</a:t>
            </a:r>
          </a:p>
        </p:txBody>
      </p:sp>
      <p:sp>
        <p:nvSpPr>
          <p:cNvPr id="12294" name="Text Box 6">
            <a:extLst>
              <a:ext uri="{FF2B5EF4-FFF2-40B4-BE49-F238E27FC236}">
                <a16:creationId xmlns:a16="http://schemas.microsoft.com/office/drawing/2014/main" id="{3AE0836E-78F0-42AC-A350-74D33294A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158081"/>
            <a:ext cx="91440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 +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Trong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töø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Vừ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A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Dính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caùc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chöõ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coù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chieàu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cao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nhö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theá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naøo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?</a:t>
            </a:r>
            <a:endParaRPr kumimoji="0" lang="en-US" altLang="en-US" sz="4800" b="0" i="0" u="sng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2295" name="Text Box 7">
            <a:extLst>
              <a:ext uri="{FF2B5EF4-FFF2-40B4-BE49-F238E27FC236}">
                <a16:creationId xmlns:a16="http://schemas.microsoft.com/office/drawing/2014/main" id="{4A323F11-7E40-408D-AAAF-F82CB675E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463" y="2751212"/>
            <a:ext cx="91440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    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Chöõ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V,A, D, h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cao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2,5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đơn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vị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,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caùc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chöõ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coøn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laïi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cao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1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ñơn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vị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.</a:t>
            </a:r>
            <a:endParaRPr kumimoji="0" lang="en-US" altLang="en-US" sz="4800" b="0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2296" name="Text Box 8">
            <a:extLst>
              <a:ext uri="{FF2B5EF4-FFF2-40B4-BE49-F238E27FC236}">
                <a16:creationId xmlns:a16="http://schemas.microsoft.com/office/drawing/2014/main" id="{71840F08-3DEB-4E6B-9B31-C1BDE39D5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126" y="4289499"/>
            <a:ext cx="91440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 +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Khoaûng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caùch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giöõa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caùc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chöõ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baèng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chöøng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naøo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?</a:t>
            </a:r>
            <a:endParaRPr kumimoji="0" lang="en-US" altLang="en-US" sz="4800" b="0" i="0" u="sng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2297" name="Text Box 9">
            <a:extLst>
              <a:ext uri="{FF2B5EF4-FFF2-40B4-BE49-F238E27FC236}">
                <a16:creationId xmlns:a16="http://schemas.microsoft.com/office/drawing/2014/main" id="{37E4C6F7-9AB0-4210-AFC4-A7E91AE39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463" y="5867400"/>
            <a:ext cx="91440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   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Baèng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1 con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chöõ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o</a:t>
            </a:r>
            <a:endParaRPr kumimoji="0" lang="en-US" altLang="en-US" sz="48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4" grpId="1"/>
      <p:bldP spid="12295" grpId="0"/>
      <p:bldP spid="12296" grpId="0"/>
      <p:bldP spid="12296" grpId="1"/>
      <p:bldP spid="1229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table, Word&#10;&#10;Description automatically generated">
            <a:extLst>
              <a:ext uri="{FF2B5EF4-FFF2-40B4-BE49-F238E27FC236}">
                <a16:creationId xmlns:a16="http://schemas.microsoft.com/office/drawing/2014/main" id="{A5F98A6D-4AD8-41BA-AA4A-001EB11331E4}"/>
              </a:ext>
            </a:extLst>
          </p:cNvPr>
          <p:cNvPicPr/>
          <p:nvPr/>
        </p:nvPicPr>
        <p:blipFill rotWithShape="1">
          <a:blip r:embed="rId2"/>
          <a:srcRect l="7180" t="37151" r="26410" b="41652"/>
          <a:stretch/>
        </p:blipFill>
        <p:spPr bwMode="auto">
          <a:xfrm>
            <a:off x="2006601" y="2626441"/>
            <a:ext cx="8178799" cy="1468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EA7CA1-0C76-411C-A069-6BBB7555EB90}"/>
              </a:ext>
            </a:extLst>
          </p:cNvPr>
          <p:cNvSpPr txBox="1"/>
          <p:nvPr/>
        </p:nvSpPr>
        <p:spPr>
          <a:xfrm>
            <a:off x="5479889" y="2823760"/>
            <a:ext cx="2053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Dính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EFAC14-7ED6-41BC-AD4D-9E9831814444}"/>
              </a:ext>
            </a:extLst>
          </p:cNvPr>
          <p:cNvSpPr txBox="1"/>
          <p:nvPr/>
        </p:nvSpPr>
        <p:spPr>
          <a:xfrm>
            <a:off x="5514681" y="2525494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645091-1EF3-4AC2-826B-ACA160CF2A51}"/>
              </a:ext>
            </a:extLst>
          </p:cNvPr>
          <p:cNvSpPr txBox="1"/>
          <p:nvPr/>
        </p:nvSpPr>
        <p:spPr>
          <a:xfrm>
            <a:off x="7696200" y="253492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27D8F9-B9D7-40CC-853B-897EB6203962}"/>
              </a:ext>
            </a:extLst>
          </p:cNvPr>
          <p:cNvSpPr txBox="1"/>
          <p:nvPr/>
        </p:nvSpPr>
        <p:spPr>
          <a:xfrm>
            <a:off x="7664854" y="2815986"/>
            <a:ext cx="2053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Dính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06F3EF-2E38-46A5-B91E-CB5562315423}"/>
              </a:ext>
            </a:extLst>
          </p:cNvPr>
          <p:cNvSpPr txBox="1"/>
          <p:nvPr/>
        </p:nvSpPr>
        <p:spPr>
          <a:xfrm>
            <a:off x="5514681" y="3034109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21FAFB-D21A-44B1-AF96-A52549FC42EE}"/>
              </a:ext>
            </a:extLst>
          </p:cNvPr>
          <p:cNvSpPr txBox="1"/>
          <p:nvPr/>
        </p:nvSpPr>
        <p:spPr>
          <a:xfrm>
            <a:off x="7696200" y="304353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288458-6A1C-47B8-8540-54E93AE7B221}"/>
              </a:ext>
            </a:extLst>
          </p:cNvPr>
          <p:cNvSpPr txBox="1"/>
          <p:nvPr/>
        </p:nvSpPr>
        <p:spPr>
          <a:xfrm>
            <a:off x="3190240" y="304353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BA20CC-A12D-4208-ADE2-70EFFDF197E6}"/>
              </a:ext>
            </a:extLst>
          </p:cNvPr>
          <p:cNvSpPr txBox="1"/>
          <p:nvPr/>
        </p:nvSpPr>
        <p:spPr>
          <a:xfrm>
            <a:off x="3154680" y="3307891"/>
            <a:ext cx="2053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Dính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4B8EC4-03D6-45C1-856A-8010B9895574}"/>
              </a:ext>
            </a:extLst>
          </p:cNvPr>
          <p:cNvSpPr txBox="1"/>
          <p:nvPr/>
        </p:nvSpPr>
        <p:spPr>
          <a:xfrm>
            <a:off x="5480021" y="3307696"/>
            <a:ext cx="2053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Dính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7DB4BE-9859-42A9-A873-7F1BF5BB0481}"/>
              </a:ext>
            </a:extLst>
          </p:cNvPr>
          <p:cNvSpPr txBox="1"/>
          <p:nvPr/>
        </p:nvSpPr>
        <p:spPr>
          <a:xfrm>
            <a:off x="7675014" y="3306125"/>
            <a:ext cx="2053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Dính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9145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4" grpId="0"/>
      <p:bldP spid="25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Text Box 6">
            <a:extLst>
              <a:ext uri="{FF2B5EF4-FFF2-40B4-BE49-F238E27FC236}">
                <a16:creationId xmlns:a16="http://schemas.microsoft.com/office/drawing/2014/main" id="{56A56592-786E-4A2C-9785-271992E60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76201"/>
            <a:ext cx="6781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c) </a:t>
            </a:r>
            <a:r>
              <a:rPr kumimoji="0" lang="en-US" altLang="en-US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Vieát caâu öùng duïng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:</a:t>
            </a:r>
            <a:endParaRPr kumimoji="0" lang="en-US" altLang="en-US" sz="4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045B9D8E-B5B9-4E77-8A08-A7F73C0F6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276601"/>
            <a:ext cx="87630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400" b="1" i="0" u="sng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Giaûi thích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: Caâu tuïc ngöõ muoán noùi anh em thaân thieát, gaén boù nhö tay vôùi chaân neân luùc naøo cuõng yeâu thöông, ñuøm boïc laãn nhau.</a:t>
            </a:r>
            <a:endParaRPr kumimoji="0" lang="en-US" altLang="en-US" sz="4400" b="1" i="0" u="sng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3323" name="WordArt 11">
            <a:extLst>
              <a:ext uri="{FF2B5EF4-FFF2-40B4-BE49-F238E27FC236}">
                <a16:creationId xmlns:a16="http://schemas.microsoft.com/office/drawing/2014/main" id="{89F5D52F-1167-4155-BF51-F421F8D560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066800"/>
            <a:ext cx="7010400" cy="1905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prstMaterial="legacyMatte">
              <a:extrusionClr>
                <a:srgbClr val="0000FF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Anh em như thể chân tay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Rách lành đùm bọc, dở hay đỡ đần.</a:t>
            </a:r>
            <a:endParaRPr kumimoji="0" lang="en-US" sz="4400" b="1" i="0" u="none" strike="noStrike" kern="10" cap="none" spc="0" normalizeH="0" baseline="0" noProof="0">
              <a:ln w="9525"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5EC472A5-201C-4E51-B234-12B17C311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76201"/>
            <a:ext cx="6781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c) </a:t>
            </a:r>
            <a:r>
              <a:rPr kumimoji="0" lang="en-US" altLang="en-US" sz="4000" b="1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Vieát caâu öùng duïng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:</a:t>
            </a:r>
            <a:endParaRPr kumimoji="0" lang="en-US" altLang="en-US" sz="400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7412" name="Text Box 4">
            <a:extLst>
              <a:ext uri="{FF2B5EF4-FFF2-40B4-BE49-F238E27FC236}">
                <a16:creationId xmlns:a16="http://schemas.microsoft.com/office/drawing/2014/main" id="{C305D36A-2808-44D8-9BEF-EC4949118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419600"/>
            <a:ext cx="8458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  Caâu öùng duïng caùc chöõ coù chieàu cao nhö theá naøo ?</a:t>
            </a:r>
            <a:endParaRPr kumimoji="0" lang="en-US" altLang="en-US" sz="4400" b="1" i="0" u="sng" strike="noStrike" kern="1200" cap="none" spc="0" normalizeH="0" baseline="0" noProof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5CCDAC37-A32F-4923-A827-71A5E7122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753267"/>
            <a:ext cx="84963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Caùc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chöõ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A, h, y, R, l, d, ñ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cao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2,5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ñơn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vị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,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chöõ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cao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1,5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ñơn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vị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,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caùc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chöõ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coøn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laïi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cao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1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ñơn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vị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7415" name="WordArt 7">
            <a:extLst>
              <a:ext uri="{FF2B5EF4-FFF2-40B4-BE49-F238E27FC236}">
                <a16:creationId xmlns:a16="http://schemas.microsoft.com/office/drawing/2014/main" id="{08AFA799-4917-49B3-ADBE-D0F0F77A94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1066800"/>
            <a:ext cx="7010400" cy="1905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prstMaterial="legacyMatte">
              <a:extrusionClr>
                <a:srgbClr val="0000FF"/>
              </a:extrusionClr>
              <a:contourClr>
                <a:srgbClr val="FF0000"/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Anh em như thể chân tay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Rách lành đùm bọc, dở hay đỡ đần.</a:t>
            </a:r>
            <a:endParaRPr kumimoji="0" lang="en-US" sz="4400" b="1" i="0" u="none" strike="noStrike" kern="10" cap="none" spc="0" normalizeH="0" baseline="0" noProof="0">
              <a:ln w="9525"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2" grpId="1"/>
      <p:bldP spid="174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0C70B60A-7882-44B5-B7C2-20D64D006285}"/>
              </a:ext>
            </a:extLst>
          </p:cNvPr>
          <p:cNvPicPr/>
          <p:nvPr/>
        </p:nvPicPr>
        <p:blipFill rotWithShape="1">
          <a:blip r:embed="rId2"/>
          <a:srcRect l="7922" t="30568" r="24573" b="15789"/>
          <a:stretch/>
        </p:blipFill>
        <p:spPr bwMode="auto">
          <a:xfrm>
            <a:off x="1828800" y="1295400"/>
            <a:ext cx="8610600" cy="3733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3BBE67-5953-4E5D-8993-11025A464ABF}"/>
              </a:ext>
            </a:extLst>
          </p:cNvPr>
          <p:cNvSpPr txBox="1"/>
          <p:nvPr/>
        </p:nvSpPr>
        <p:spPr>
          <a:xfrm>
            <a:off x="4057454" y="2419547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2A1DD5-DEE2-4020-86CC-365433B7C7E9}"/>
              </a:ext>
            </a:extLst>
          </p:cNvPr>
          <p:cNvSpPr txBox="1"/>
          <p:nvPr/>
        </p:nvSpPr>
        <p:spPr>
          <a:xfrm>
            <a:off x="3743227" y="279033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6FA81-33F0-4DA6-8305-70E20CAFAAF8}"/>
              </a:ext>
            </a:extLst>
          </p:cNvPr>
          <p:cNvSpPr txBox="1"/>
          <p:nvPr/>
        </p:nvSpPr>
        <p:spPr>
          <a:xfrm>
            <a:off x="4048028" y="2604941"/>
            <a:ext cx="4625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Anh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tay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69F86C-8E2A-4A03-B264-9E4D290AF46A}"/>
              </a:ext>
            </a:extLst>
          </p:cNvPr>
          <p:cNvSpPr txBox="1"/>
          <p:nvPr/>
        </p:nvSpPr>
        <p:spPr>
          <a:xfrm>
            <a:off x="3568607" y="3140949"/>
            <a:ext cx="5546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đùm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bǌ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hay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4245305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p29">
            <a:hlinkClick r:id="rId3" action="ppaction://hlinksldjump"/>
          </p:cNvPr>
          <p:cNvSpPr/>
          <p:nvPr/>
        </p:nvSpPr>
        <p:spPr>
          <a:xfrm rot="-2700000">
            <a:off x="1261048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8" name="Google Shape;2338;p29">
            <a:hlinkClick r:id="" action="ppaction://noaction"/>
          </p:cNvPr>
          <p:cNvSpPr/>
          <p:nvPr/>
        </p:nvSpPr>
        <p:spPr>
          <a:xfrm rot="8100000">
            <a:off x="10702981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39" name="Google Shape;2339;p29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2340" name="Google Shape;2340;p2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2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2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45" name="Google Shape;2345;p29">
            <a:hlinkClick r:id="rId4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6" name="Google Shape;2346;p29">
            <a:hlinkClick r:id="rId4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7" name="Google Shape;2347;p29">
            <a:hlinkClick r:id="rId5" action="ppaction://hlinksldjump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8" name="Google Shape;2348;p29">
            <a:hlinkClick r:id="rId6" action="ppaction://hlinksldjump"/>
          </p:cNvPr>
          <p:cNvSpPr txBox="1"/>
          <p:nvPr/>
        </p:nvSpPr>
        <p:spPr>
          <a:xfrm>
            <a:off x="11221667" y="3018664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9" name="Google Shape;2349;p29">
            <a:hlinkClick r:id="rId7" action="ppaction://hlinksldjump"/>
          </p:cNvPr>
          <p:cNvSpPr txBox="1"/>
          <p:nvPr/>
        </p:nvSpPr>
        <p:spPr>
          <a:xfrm>
            <a:off x="11221667" y="377906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0" name="Google Shape;2350;p29">
            <a:hlinkClick r:id="rId8" action="ppaction://hlinksldjump"/>
          </p:cNvPr>
          <p:cNvSpPr txBox="1"/>
          <p:nvPr/>
        </p:nvSpPr>
        <p:spPr>
          <a:xfrm>
            <a:off x="11221667" y="452871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1" name="Google Shape;2351;p29">
            <a:hlinkClick r:id="rId9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79F350-6B5A-440D-9156-48BD03D7604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519" b="5920"/>
          <a:stretch/>
        </p:blipFill>
        <p:spPr>
          <a:xfrm>
            <a:off x="3139440" y="304800"/>
            <a:ext cx="5577840" cy="639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6" name="Google Shape;3866;p41"/>
          <p:cNvGrpSpPr/>
          <p:nvPr/>
        </p:nvGrpSpPr>
        <p:grpSpPr>
          <a:xfrm>
            <a:off x="974751" y="-65223"/>
            <a:ext cx="1586368" cy="2172328"/>
            <a:chOff x="1375763" y="825203"/>
            <a:chExt cx="1189776" cy="1629246"/>
          </a:xfrm>
        </p:grpSpPr>
        <p:sp>
          <p:nvSpPr>
            <p:cNvPr id="3867" name="Google Shape;3867;p41"/>
            <p:cNvSpPr/>
            <p:nvPr/>
          </p:nvSpPr>
          <p:spPr>
            <a:xfrm>
              <a:off x="1430339" y="1319249"/>
              <a:ext cx="1135200" cy="1135200"/>
            </a:xfrm>
            <a:prstGeom prst="rect">
              <a:avLst/>
            </a:pr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41"/>
            <p:cNvSpPr/>
            <p:nvPr/>
          </p:nvSpPr>
          <p:spPr>
            <a:xfrm>
              <a:off x="1375763" y="1277296"/>
              <a:ext cx="1135200" cy="113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69" name="Google Shape;3869;p41"/>
            <p:cNvGrpSpPr/>
            <p:nvPr/>
          </p:nvGrpSpPr>
          <p:grpSpPr>
            <a:xfrm>
              <a:off x="1521061" y="1475496"/>
              <a:ext cx="844095" cy="810773"/>
              <a:chOff x="5034000" y="1146325"/>
              <a:chExt cx="1066450" cy="1024350"/>
            </a:xfrm>
          </p:grpSpPr>
          <p:sp>
            <p:nvSpPr>
              <p:cNvPr id="3870" name="Google Shape;3870;p41"/>
              <p:cNvSpPr/>
              <p:nvPr/>
            </p:nvSpPr>
            <p:spPr>
              <a:xfrm>
                <a:off x="5034000" y="1146325"/>
                <a:ext cx="1066450" cy="1024350"/>
              </a:xfrm>
              <a:custGeom>
                <a:avLst/>
                <a:gdLst/>
                <a:ahLst/>
                <a:cxnLst/>
                <a:rect l="l" t="t" r="r" b="b"/>
                <a:pathLst>
                  <a:path w="42658" h="40974" extrusionOk="0">
                    <a:moveTo>
                      <a:pt x="21208" y="4831"/>
                    </a:moveTo>
                    <a:cubicBezTo>
                      <a:pt x="25067" y="4831"/>
                      <a:pt x="28940" y="6145"/>
                      <a:pt x="31830" y="8723"/>
                    </a:cubicBezTo>
                    <a:cubicBezTo>
                      <a:pt x="36567" y="12958"/>
                      <a:pt x="38597" y="20101"/>
                      <a:pt x="36141" y="26091"/>
                    </a:cubicBezTo>
                    <a:cubicBezTo>
                      <a:pt x="33754" y="31923"/>
                      <a:pt x="27768" y="35870"/>
                      <a:pt x="21503" y="35870"/>
                    </a:cubicBezTo>
                    <a:cubicBezTo>
                      <a:pt x="21387" y="35870"/>
                      <a:pt x="21270" y="35868"/>
                      <a:pt x="21153" y="35866"/>
                    </a:cubicBezTo>
                    <a:cubicBezTo>
                      <a:pt x="21103" y="35866"/>
                      <a:pt x="21053" y="35866"/>
                      <a:pt x="21028" y="35841"/>
                    </a:cubicBezTo>
                    <a:cubicBezTo>
                      <a:pt x="20898" y="35844"/>
                      <a:pt x="20768" y="35846"/>
                      <a:pt x="20639" y="35846"/>
                    </a:cubicBezTo>
                    <a:cubicBezTo>
                      <a:pt x="13791" y="35846"/>
                      <a:pt x="7387" y="30677"/>
                      <a:pt x="5714" y="24036"/>
                    </a:cubicBezTo>
                    <a:cubicBezTo>
                      <a:pt x="4211" y="17946"/>
                      <a:pt x="7068" y="11329"/>
                      <a:pt x="12030" y="7695"/>
                    </a:cubicBezTo>
                    <a:cubicBezTo>
                      <a:pt x="14675" y="5775"/>
                      <a:pt x="17936" y="4831"/>
                      <a:pt x="21208" y="4831"/>
                    </a:cubicBezTo>
                    <a:close/>
                    <a:moveTo>
                      <a:pt x="24537" y="1"/>
                    </a:moveTo>
                    <a:cubicBezTo>
                      <a:pt x="23233" y="1054"/>
                      <a:pt x="22055" y="2231"/>
                      <a:pt x="21028" y="3560"/>
                    </a:cubicBezTo>
                    <a:cubicBezTo>
                      <a:pt x="20965" y="3635"/>
                      <a:pt x="20865" y="3673"/>
                      <a:pt x="20762" y="3673"/>
                    </a:cubicBezTo>
                    <a:cubicBezTo>
                      <a:pt x="20658" y="3673"/>
                      <a:pt x="20552" y="3635"/>
                      <a:pt x="20476" y="3560"/>
                    </a:cubicBezTo>
                    <a:cubicBezTo>
                      <a:pt x="19474" y="2482"/>
                      <a:pt x="18446" y="1404"/>
                      <a:pt x="17444" y="302"/>
                    </a:cubicBezTo>
                    <a:cubicBezTo>
                      <a:pt x="16416" y="1755"/>
                      <a:pt x="15664" y="3309"/>
                      <a:pt x="15138" y="5013"/>
                    </a:cubicBezTo>
                    <a:cubicBezTo>
                      <a:pt x="15088" y="5164"/>
                      <a:pt x="14988" y="5214"/>
                      <a:pt x="14862" y="5214"/>
                    </a:cubicBezTo>
                    <a:cubicBezTo>
                      <a:pt x="14803" y="5333"/>
                      <a:pt x="14696" y="5405"/>
                      <a:pt x="14568" y="5405"/>
                    </a:cubicBezTo>
                    <a:cubicBezTo>
                      <a:pt x="14534" y="5405"/>
                      <a:pt x="14498" y="5400"/>
                      <a:pt x="14461" y="5389"/>
                    </a:cubicBezTo>
                    <a:cubicBezTo>
                      <a:pt x="13609" y="5039"/>
                      <a:pt x="12757" y="4688"/>
                      <a:pt x="11905" y="4312"/>
                    </a:cubicBezTo>
                    <a:cubicBezTo>
                      <a:pt x="11504" y="4136"/>
                      <a:pt x="11078" y="3961"/>
                      <a:pt x="10652" y="3785"/>
                    </a:cubicBezTo>
                    <a:cubicBezTo>
                      <a:pt x="9925" y="3836"/>
                      <a:pt x="9599" y="4186"/>
                      <a:pt x="9649" y="4863"/>
                    </a:cubicBezTo>
                    <a:cubicBezTo>
                      <a:pt x="9173" y="5891"/>
                      <a:pt x="9499" y="8196"/>
                      <a:pt x="8597" y="8973"/>
                    </a:cubicBezTo>
                    <a:cubicBezTo>
                      <a:pt x="8327" y="9206"/>
                      <a:pt x="7951" y="9271"/>
                      <a:pt x="7557" y="9271"/>
                    </a:cubicBezTo>
                    <a:cubicBezTo>
                      <a:pt x="7144" y="9271"/>
                      <a:pt x="6712" y="9200"/>
                      <a:pt x="6366" y="9174"/>
                    </a:cubicBezTo>
                    <a:cubicBezTo>
                      <a:pt x="6056" y="9160"/>
                      <a:pt x="5751" y="9135"/>
                      <a:pt x="5470" y="9135"/>
                    </a:cubicBezTo>
                    <a:cubicBezTo>
                      <a:pt x="4731" y="9135"/>
                      <a:pt x="4158" y="9310"/>
                      <a:pt x="4085" y="10327"/>
                    </a:cubicBezTo>
                    <a:cubicBezTo>
                      <a:pt x="3985" y="11404"/>
                      <a:pt x="4712" y="12658"/>
                      <a:pt x="5188" y="13560"/>
                    </a:cubicBezTo>
                    <a:cubicBezTo>
                      <a:pt x="5301" y="13729"/>
                      <a:pt x="5118" y="13941"/>
                      <a:pt x="4945" y="13941"/>
                    </a:cubicBezTo>
                    <a:cubicBezTo>
                      <a:pt x="4887" y="13941"/>
                      <a:pt x="4831" y="13917"/>
                      <a:pt x="4787" y="13861"/>
                    </a:cubicBezTo>
                    <a:cubicBezTo>
                      <a:pt x="4787" y="13861"/>
                      <a:pt x="4787" y="13861"/>
                      <a:pt x="4762" y="13836"/>
                    </a:cubicBezTo>
                    <a:lnTo>
                      <a:pt x="4737" y="13861"/>
                    </a:lnTo>
                    <a:cubicBezTo>
                      <a:pt x="4862" y="14011"/>
                      <a:pt x="4862" y="14287"/>
                      <a:pt x="4662" y="14387"/>
                    </a:cubicBezTo>
                    <a:cubicBezTo>
                      <a:pt x="3409" y="15114"/>
                      <a:pt x="2005" y="15590"/>
                      <a:pt x="602" y="15966"/>
                    </a:cubicBezTo>
                    <a:cubicBezTo>
                      <a:pt x="1454" y="17344"/>
                      <a:pt x="2331" y="18748"/>
                      <a:pt x="3158" y="20151"/>
                    </a:cubicBezTo>
                    <a:cubicBezTo>
                      <a:pt x="3484" y="20653"/>
                      <a:pt x="3810" y="21004"/>
                      <a:pt x="3634" y="21580"/>
                    </a:cubicBezTo>
                    <a:cubicBezTo>
                      <a:pt x="3484" y="22031"/>
                      <a:pt x="2707" y="22457"/>
                      <a:pt x="2356" y="22733"/>
                    </a:cubicBezTo>
                    <a:cubicBezTo>
                      <a:pt x="2005" y="23034"/>
                      <a:pt x="426" y="23961"/>
                      <a:pt x="326" y="24387"/>
                    </a:cubicBezTo>
                    <a:cubicBezTo>
                      <a:pt x="0" y="25941"/>
                      <a:pt x="3684" y="27094"/>
                      <a:pt x="4712" y="27395"/>
                    </a:cubicBezTo>
                    <a:cubicBezTo>
                      <a:pt x="4787" y="27420"/>
                      <a:pt x="4837" y="27495"/>
                      <a:pt x="4862" y="27570"/>
                    </a:cubicBezTo>
                    <a:cubicBezTo>
                      <a:pt x="5013" y="27670"/>
                      <a:pt x="5088" y="27871"/>
                      <a:pt x="4963" y="28046"/>
                    </a:cubicBezTo>
                    <a:cubicBezTo>
                      <a:pt x="4186" y="29074"/>
                      <a:pt x="3409" y="30101"/>
                      <a:pt x="2632" y="31104"/>
                    </a:cubicBezTo>
                    <a:cubicBezTo>
                      <a:pt x="4712" y="31530"/>
                      <a:pt x="6792" y="31931"/>
                      <a:pt x="8872" y="32332"/>
                    </a:cubicBezTo>
                    <a:cubicBezTo>
                      <a:pt x="9048" y="32382"/>
                      <a:pt x="9198" y="32608"/>
                      <a:pt x="9123" y="32783"/>
                    </a:cubicBezTo>
                    <a:cubicBezTo>
                      <a:pt x="8572" y="34187"/>
                      <a:pt x="8221" y="35540"/>
                      <a:pt x="8070" y="37019"/>
                    </a:cubicBezTo>
                    <a:cubicBezTo>
                      <a:pt x="9850" y="36568"/>
                      <a:pt x="11629" y="36141"/>
                      <a:pt x="13384" y="35715"/>
                    </a:cubicBezTo>
                    <a:cubicBezTo>
                      <a:pt x="13413" y="35709"/>
                      <a:pt x="13443" y="35706"/>
                      <a:pt x="13473" y="35706"/>
                    </a:cubicBezTo>
                    <a:cubicBezTo>
                      <a:pt x="13675" y="35706"/>
                      <a:pt x="13882" y="35848"/>
                      <a:pt x="13860" y="36066"/>
                    </a:cubicBezTo>
                    <a:cubicBezTo>
                      <a:pt x="13735" y="37244"/>
                      <a:pt x="13609" y="38422"/>
                      <a:pt x="13509" y="39625"/>
                    </a:cubicBezTo>
                    <a:cubicBezTo>
                      <a:pt x="15314" y="39024"/>
                      <a:pt x="17043" y="38297"/>
                      <a:pt x="18747" y="37420"/>
                    </a:cubicBezTo>
                    <a:cubicBezTo>
                      <a:pt x="18800" y="37393"/>
                      <a:pt x="18856" y="37381"/>
                      <a:pt x="18911" y="37381"/>
                    </a:cubicBezTo>
                    <a:cubicBezTo>
                      <a:pt x="19066" y="37381"/>
                      <a:pt x="19211" y="37479"/>
                      <a:pt x="19248" y="37645"/>
                    </a:cubicBezTo>
                    <a:cubicBezTo>
                      <a:pt x="19374" y="38121"/>
                      <a:pt x="19875" y="40828"/>
                      <a:pt x="20351" y="40953"/>
                    </a:cubicBezTo>
                    <a:cubicBezTo>
                      <a:pt x="20401" y="40967"/>
                      <a:pt x="20449" y="40974"/>
                      <a:pt x="20497" y="40974"/>
                    </a:cubicBezTo>
                    <a:cubicBezTo>
                      <a:pt x="21490" y="40974"/>
                      <a:pt x="22112" y="38120"/>
                      <a:pt x="22256" y="37570"/>
                    </a:cubicBezTo>
                    <a:cubicBezTo>
                      <a:pt x="22281" y="37470"/>
                      <a:pt x="22331" y="37420"/>
                      <a:pt x="22406" y="37395"/>
                    </a:cubicBezTo>
                    <a:cubicBezTo>
                      <a:pt x="22426" y="37278"/>
                      <a:pt x="22550" y="37162"/>
                      <a:pt x="22676" y="37162"/>
                    </a:cubicBezTo>
                    <a:cubicBezTo>
                      <a:pt x="22712" y="37162"/>
                      <a:pt x="22748" y="37171"/>
                      <a:pt x="22782" y="37194"/>
                    </a:cubicBezTo>
                    <a:cubicBezTo>
                      <a:pt x="23985" y="37996"/>
                      <a:pt x="25238" y="38898"/>
                      <a:pt x="26567" y="39425"/>
                    </a:cubicBezTo>
                    <a:cubicBezTo>
                      <a:pt x="26857" y="39643"/>
                      <a:pt x="27175" y="39742"/>
                      <a:pt x="27518" y="39742"/>
                    </a:cubicBezTo>
                    <a:cubicBezTo>
                      <a:pt x="27648" y="39742"/>
                      <a:pt x="27782" y="39728"/>
                      <a:pt x="27920" y="39700"/>
                    </a:cubicBezTo>
                    <a:cubicBezTo>
                      <a:pt x="27945" y="39450"/>
                      <a:pt x="27995" y="39224"/>
                      <a:pt x="28045" y="38974"/>
                    </a:cubicBezTo>
                    <a:cubicBezTo>
                      <a:pt x="28396" y="38247"/>
                      <a:pt x="28396" y="36943"/>
                      <a:pt x="28522" y="36141"/>
                    </a:cubicBezTo>
                    <a:cubicBezTo>
                      <a:pt x="28567" y="35961"/>
                      <a:pt x="28754" y="35862"/>
                      <a:pt x="28918" y="35862"/>
                    </a:cubicBezTo>
                    <a:cubicBezTo>
                      <a:pt x="28937" y="35862"/>
                      <a:pt x="28955" y="35863"/>
                      <a:pt x="28973" y="35866"/>
                    </a:cubicBezTo>
                    <a:cubicBezTo>
                      <a:pt x="30652" y="36317"/>
                      <a:pt x="32331" y="36743"/>
                      <a:pt x="34010" y="37194"/>
                    </a:cubicBezTo>
                    <a:cubicBezTo>
                      <a:pt x="34086" y="35640"/>
                      <a:pt x="34061" y="34136"/>
                      <a:pt x="33860" y="32608"/>
                    </a:cubicBezTo>
                    <a:cubicBezTo>
                      <a:pt x="33835" y="32382"/>
                      <a:pt x="34061" y="32207"/>
                      <a:pt x="34261" y="32207"/>
                    </a:cubicBezTo>
                    <a:cubicBezTo>
                      <a:pt x="36116" y="32156"/>
                      <a:pt x="37895" y="31831"/>
                      <a:pt x="39675" y="31254"/>
                    </a:cubicBezTo>
                    <a:cubicBezTo>
                      <a:pt x="39048" y="29801"/>
                      <a:pt x="38446" y="28322"/>
                      <a:pt x="37820" y="26843"/>
                    </a:cubicBezTo>
                    <a:cubicBezTo>
                      <a:pt x="37770" y="26668"/>
                      <a:pt x="37870" y="26467"/>
                      <a:pt x="38020" y="26392"/>
                    </a:cubicBezTo>
                    <a:cubicBezTo>
                      <a:pt x="39399" y="25490"/>
                      <a:pt x="40777" y="24562"/>
                      <a:pt x="42181" y="23660"/>
                    </a:cubicBezTo>
                    <a:cubicBezTo>
                      <a:pt x="41053" y="22858"/>
                      <a:pt x="39900" y="22056"/>
                      <a:pt x="38772" y="21254"/>
                    </a:cubicBezTo>
                    <a:cubicBezTo>
                      <a:pt x="38452" y="20998"/>
                      <a:pt x="38660" y="20504"/>
                      <a:pt x="38976" y="20504"/>
                    </a:cubicBezTo>
                    <a:cubicBezTo>
                      <a:pt x="39031" y="20504"/>
                      <a:pt x="39089" y="20519"/>
                      <a:pt x="39148" y="20552"/>
                    </a:cubicBezTo>
                    <a:cubicBezTo>
                      <a:pt x="40326" y="20026"/>
                      <a:pt x="41504" y="19475"/>
                      <a:pt x="42657" y="18948"/>
                    </a:cubicBezTo>
                    <a:cubicBezTo>
                      <a:pt x="41304" y="18222"/>
                      <a:pt x="39950" y="17470"/>
                      <a:pt x="38597" y="16743"/>
                    </a:cubicBezTo>
                    <a:cubicBezTo>
                      <a:pt x="38371" y="16643"/>
                      <a:pt x="38371" y="16342"/>
                      <a:pt x="38522" y="16166"/>
                    </a:cubicBezTo>
                    <a:cubicBezTo>
                      <a:pt x="39324" y="15289"/>
                      <a:pt x="40151" y="14387"/>
                      <a:pt x="40978" y="13510"/>
                    </a:cubicBezTo>
                    <a:cubicBezTo>
                      <a:pt x="39374" y="12858"/>
                      <a:pt x="37795" y="12206"/>
                      <a:pt x="36191" y="11580"/>
                    </a:cubicBezTo>
                    <a:cubicBezTo>
                      <a:pt x="36015" y="11505"/>
                      <a:pt x="35865" y="11329"/>
                      <a:pt x="35940" y="11129"/>
                    </a:cubicBezTo>
                    <a:cubicBezTo>
                      <a:pt x="36366" y="9951"/>
                      <a:pt x="36767" y="8773"/>
                      <a:pt x="37193" y="7595"/>
                    </a:cubicBezTo>
                    <a:cubicBezTo>
                      <a:pt x="35414" y="7369"/>
                      <a:pt x="33609" y="7119"/>
                      <a:pt x="31805" y="6893"/>
                    </a:cubicBezTo>
                    <a:cubicBezTo>
                      <a:pt x="31554" y="6868"/>
                      <a:pt x="31429" y="6693"/>
                      <a:pt x="31454" y="6442"/>
                    </a:cubicBezTo>
                    <a:cubicBezTo>
                      <a:pt x="31680" y="5114"/>
                      <a:pt x="31880" y="3785"/>
                      <a:pt x="32106" y="2457"/>
                    </a:cubicBezTo>
                    <a:lnTo>
                      <a:pt x="32106" y="2457"/>
                    </a:lnTo>
                    <a:cubicBezTo>
                      <a:pt x="30301" y="2883"/>
                      <a:pt x="28547" y="3434"/>
                      <a:pt x="26842" y="4136"/>
                    </a:cubicBezTo>
                    <a:cubicBezTo>
                      <a:pt x="26811" y="4147"/>
                      <a:pt x="26776" y="4152"/>
                      <a:pt x="26741" y="4152"/>
                    </a:cubicBezTo>
                    <a:cubicBezTo>
                      <a:pt x="26606" y="4152"/>
                      <a:pt x="26456" y="4080"/>
                      <a:pt x="26416" y="3961"/>
                    </a:cubicBezTo>
                    <a:cubicBezTo>
                      <a:pt x="25790" y="2632"/>
                      <a:pt x="25163" y="1329"/>
                      <a:pt x="245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1" name="Google Shape;3871;p41"/>
              <p:cNvSpPr/>
              <p:nvPr/>
            </p:nvSpPr>
            <p:spPr>
              <a:xfrm>
                <a:off x="5154300" y="1287000"/>
                <a:ext cx="812050" cy="741575"/>
              </a:xfrm>
              <a:custGeom>
                <a:avLst/>
                <a:gdLst/>
                <a:ahLst/>
                <a:cxnLst/>
                <a:rect l="l" t="t" r="r" b="b"/>
                <a:pathLst>
                  <a:path w="32482" h="29663" extrusionOk="0">
                    <a:moveTo>
                      <a:pt x="7291" y="16954"/>
                    </a:moveTo>
                    <a:cubicBezTo>
                      <a:pt x="8354" y="16954"/>
                      <a:pt x="9065" y="18031"/>
                      <a:pt x="8697" y="19036"/>
                    </a:cubicBezTo>
                    <a:cubicBezTo>
                      <a:pt x="8647" y="19111"/>
                      <a:pt x="8622" y="19211"/>
                      <a:pt x="8572" y="19286"/>
                    </a:cubicBezTo>
                    <a:cubicBezTo>
                      <a:pt x="8572" y="19311"/>
                      <a:pt x="8572" y="19336"/>
                      <a:pt x="8547" y="19336"/>
                    </a:cubicBezTo>
                    <a:cubicBezTo>
                      <a:pt x="8336" y="19925"/>
                      <a:pt x="7844" y="20179"/>
                      <a:pt x="7321" y="20179"/>
                    </a:cubicBezTo>
                    <a:cubicBezTo>
                      <a:pt x="6663" y="20179"/>
                      <a:pt x="5955" y="19778"/>
                      <a:pt x="5689" y="19136"/>
                    </a:cubicBezTo>
                    <a:cubicBezTo>
                      <a:pt x="5238" y="18083"/>
                      <a:pt x="6141" y="17031"/>
                      <a:pt x="7218" y="16955"/>
                    </a:cubicBezTo>
                    <a:cubicBezTo>
                      <a:pt x="7243" y="16954"/>
                      <a:pt x="7267" y="16954"/>
                      <a:pt x="7291" y="16954"/>
                    </a:cubicBezTo>
                    <a:close/>
                    <a:moveTo>
                      <a:pt x="27063" y="17272"/>
                    </a:moveTo>
                    <a:cubicBezTo>
                      <a:pt x="27226" y="17272"/>
                      <a:pt x="27397" y="17314"/>
                      <a:pt x="27569" y="17407"/>
                    </a:cubicBezTo>
                    <a:cubicBezTo>
                      <a:pt x="27594" y="17407"/>
                      <a:pt x="27619" y="17432"/>
                      <a:pt x="27644" y="17457"/>
                    </a:cubicBezTo>
                    <a:cubicBezTo>
                      <a:pt x="28346" y="17507"/>
                      <a:pt x="28948" y="18158"/>
                      <a:pt x="28973" y="18885"/>
                    </a:cubicBezTo>
                    <a:cubicBezTo>
                      <a:pt x="28998" y="19788"/>
                      <a:pt x="28246" y="20489"/>
                      <a:pt x="27369" y="20514"/>
                    </a:cubicBezTo>
                    <a:cubicBezTo>
                      <a:pt x="26467" y="20514"/>
                      <a:pt x="25715" y="19838"/>
                      <a:pt x="25715" y="18935"/>
                    </a:cubicBezTo>
                    <a:cubicBezTo>
                      <a:pt x="25694" y="18172"/>
                      <a:pt x="26302" y="17272"/>
                      <a:pt x="27063" y="17272"/>
                    </a:cubicBezTo>
                    <a:close/>
                    <a:moveTo>
                      <a:pt x="7143" y="21517"/>
                    </a:moveTo>
                    <a:cubicBezTo>
                      <a:pt x="7569" y="21542"/>
                      <a:pt x="8020" y="21517"/>
                      <a:pt x="8446" y="21617"/>
                    </a:cubicBezTo>
                    <a:cubicBezTo>
                      <a:pt x="9198" y="21843"/>
                      <a:pt x="8973" y="22870"/>
                      <a:pt x="8271" y="22920"/>
                    </a:cubicBezTo>
                    <a:cubicBezTo>
                      <a:pt x="8202" y="22929"/>
                      <a:pt x="8133" y="22932"/>
                      <a:pt x="8063" y="22932"/>
                    </a:cubicBezTo>
                    <a:cubicBezTo>
                      <a:pt x="7700" y="22932"/>
                      <a:pt x="7325" y="22837"/>
                      <a:pt x="6968" y="22795"/>
                    </a:cubicBezTo>
                    <a:cubicBezTo>
                      <a:pt x="6542" y="22720"/>
                      <a:pt x="6116" y="22645"/>
                      <a:pt x="5689" y="22519"/>
                    </a:cubicBezTo>
                    <a:cubicBezTo>
                      <a:pt x="5113" y="22369"/>
                      <a:pt x="5288" y="21567"/>
                      <a:pt x="5815" y="21542"/>
                    </a:cubicBezTo>
                    <a:cubicBezTo>
                      <a:pt x="6266" y="21517"/>
                      <a:pt x="6692" y="21517"/>
                      <a:pt x="7143" y="21517"/>
                    </a:cubicBezTo>
                    <a:close/>
                    <a:moveTo>
                      <a:pt x="27041" y="21517"/>
                    </a:moveTo>
                    <a:cubicBezTo>
                      <a:pt x="27938" y="21517"/>
                      <a:pt x="27938" y="22946"/>
                      <a:pt x="27041" y="22946"/>
                    </a:cubicBezTo>
                    <a:cubicBezTo>
                      <a:pt x="27033" y="22946"/>
                      <a:pt x="27026" y="22946"/>
                      <a:pt x="27018" y="22945"/>
                    </a:cubicBezTo>
                    <a:cubicBezTo>
                      <a:pt x="26241" y="22920"/>
                      <a:pt x="25414" y="22870"/>
                      <a:pt x="24637" y="22770"/>
                    </a:cubicBezTo>
                    <a:cubicBezTo>
                      <a:pt x="24111" y="22695"/>
                      <a:pt x="24111" y="21793"/>
                      <a:pt x="24637" y="21717"/>
                    </a:cubicBezTo>
                    <a:cubicBezTo>
                      <a:pt x="25414" y="21617"/>
                      <a:pt x="26241" y="21542"/>
                      <a:pt x="27018" y="21517"/>
                    </a:cubicBezTo>
                    <a:cubicBezTo>
                      <a:pt x="27026" y="21517"/>
                      <a:pt x="27033" y="21517"/>
                      <a:pt x="27041" y="21517"/>
                    </a:cubicBezTo>
                    <a:close/>
                    <a:moveTo>
                      <a:pt x="19273" y="20898"/>
                    </a:moveTo>
                    <a:cubicBezTo>
                      <a:pt x="19452" y="20898"/>
                      <a:pt x="19630" y="20995"/>
                      <a:pt x="19700" y="21216"/>
                    </a:cubicBezTo>
                    <a:cubicBezTo>
                      <a:pt x="20326" y="23321"/>
                      <a:pt x="18873" y="25803"/>
                      <a:pt x="16592" y="26028"/>
                    </a:cubicBezTo>
                    <a:cubicBezTo>
                      <a:pt x="16479" y="26040"/>
                      <a:pt x="16367" y="26045"/>
                      <a:pt x="16255" y="26045"/>
                    </a:cubicBezTo>
                    <a:cubicBezTo>
                      <a:pt x="14172" y="26045"/>
                      <a:pt x="12450" y="24088"/>
                      <a:pt x="12807" y="22018"/>
                    </a:cubicBezTo>
                    <a:cubicBezTo>
                      <a:pt x="12832" y="21993"/>
                      <a:pt x="12832" y="21993"/>
                      <a:pt x="12857" y="21968"/>
                    </a:cubicBezTo>
                    <a:cubicBezTo>
                      <a:pt x="12786" y="21778"/>
                      <a:pt x="12895" y="21565"/>
                      <a:pt x="13099" y="21565"/>
                    </a:cubicBezTo>
                    <a:cubicBezTo>
                      <a:pt x="13110" y="21565"/>
                      <a:pt x="13122" y="21566"/>
                      <a:pt x="13133" y="21567"/>
                    </a:cubicBezTo>
                    <a:cubicBezTo>
                      <a:pt x="13747" y="21600"/>
                      <a:pt x="14350" y="21622"/>
                      <a:pt x="14949" y="21622"/>
                    </a:cubicBezTo>
                    <a:cubicBezTo>
                      <a:pt x="16183" y="21622"/>
                      <a:pt x="17398" y="21528"/>
                      <a:pt x="18647" y="21241"/>
                    </a:cubicBezTo>
                    <a:lnTo>
                      <a:pt x="18822" y="21241"/>
                    </a:lnTo>
                    <a:cubicBezTo>
                      <a:pt x="18863" y="21027"/>
                      <a:pt x="19068" y="20898"/>
                      <a:pt x="19273" y="20898"/>
                    </a:cubicBezTo>
                    <a:close/>
                    <a:moveTo>
                      <a:pt x="16551" y="1"/>
                    </a:moveTo>
                    <a:cubicBezTo>
                      <a:pt x="12580" y="1"/>
                      <a:pt x="8619" y="1497"/>
                      <a:pt x="5790" y="4399"/>
                    </a:cubicBezTo>
                    <a:cubicBezTo>
                      <a:pt x="1604" y="8685"/>
                      <a:pt x="0" y="15276"/>
                      <a:pt x="2607" y="20790"/>
                    </a:cubicBezTo>
                    <a:cubicBezTo>
                      <a:pt x="5063" y="25978"/>
                      <a:pt x="10351" y="29311"/>
                      <a:pt x="15990" y="29662"/>
                    </a:cubicBezTo>
                    <a:cubicBezTo>
                      <a:pt x="16040" y="29537"/>
                      <a:pt x="16166" y="29437"/>
                      <a:pt x="16341" y="29437"/>
                    </a:cubicBezTo>
                    <a:cubicBezTo>
                      <a:pt x="16443" y="29439"/>
                      <a:pt x="16546" y="29440"/>
                      <a:pt x="16648" y="29440"/>
                    </a:cubicBezTo>
                    <a:cubicBezTo>
                      <a:pt x="23455" y="29440"/>
                      <a:pt x="29971" y="24523"/>
                      <a:pt x="31329" y="17732"/>
                    </a:cubicBezTo>
                    <a:cubicBezTo>
                      <a:pt x="32482" y="11968"/>
                      <a:pt x="29750" y="5702"/>
                      <a:pt x="24888" y="2469"/>
                    </a:cubicBezTo>
                    <a:cubicBezTo>
                      <a:pt x="22401" y="812"/>
                      <a:pt x="19473" y="1"/>
                      <a:pt x="165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2" name="Google Shape;3872;p41"/>
              <p:cNvSpPr/>
              <p:nvPr/>
            </p:nvSpPr>
            <p:spPr>
              <a:xfrm>
                <a:off x="5796650" y="1718800"/>
                <a:ext cx="82600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243" extrusionOk="0">
                    <a:moveTo>
                      <a:pt x="1369" y="0"/>
                    </a:moveTo>
                    <a:cubicBezTo>
                      <a:pt x="608" y="0"/>
                      <a:pt x="0" y="900"/>
                      <a:pt x="21" y="1663"/>
                    </a:cubicBezTo>
                    <a:cubicBezTo>
                      <a:pt x="21" y="2566"/>
                      <a:pt x="773" y="3242"/>
                      <a:pt x="1675" y="3242"/>
                    </a:cubicBezTo>
                    <a:cubicBezTo>
                      <a:pt x="2552" y="3217"/>
                      <a:pt x="3304" y="2516"/>
                      <a:pt x="3279" y="1613"/>
                    </a:cubicBezTo>
                    <a:cubicBezTo>
                      <a:pt x="3254" y="886"/>
                      <a:pt x="2652" y="235"/>
                      <a:pt x="1950" y="185"/>
                    </a:cubicBezTo>
                    <a:cubicBezTo>
                      <a:pt x="1925" y="160"/>
                      <a:pt x="1900" y="135"/>
                      <a:pt x="1875" y="135"/>
                    </a:cubicBezTo>
                    <a:cubicBezTo>
                      <a:pt x="1703" y="42"/>
                      <a:pt x="1532" y="0"/>
                      <a:pt x="1369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3" name="Google Shape;3873;p41"/>
              <p:cNvSpPr/>
              <p:nvPr/>
            </p:nvSpPr>
            <p:spPr>
              <a:xfrm>
                <a:off x="5757050" y="1824900"/>
                <a:ext cx="95700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1430" extrusionOk="0">
                    <a:moveTo>
                      <a:pt x="2931" y="1"/>
                    </a:moveTo>
                    <a:cubicBezTo>
                      <a:pt x="2923" y="1"/>
                      <a:pt x="2916" y="1"/>
                      <a:pt x="2908" y="1"/>
                    </a:cubicBezTo>
                    <a:cubicBezTo>
                      <a:pt x="2131" y="26"/>
                      <a:pt x="1304" y="101"/>
                      <a:pt x="527" y="201"/>
                    </a:cubicBezTo>
                    <a:cubicBezTo>
                      <a:pt x="1" y="277"/>
                      <a:pt x="1" y="1179"/>
                      <a:pt x="527" y="1254"/>
                    </a:cubicBezTo>
                    <a:cubicBezTo>
                      <a:pt x="1304" y="1354"/>
                      <a:pt x="2131" y="1404"/>
                      <a:pt x="2908" y="1429"/>
                    </a:cubicBezTo>
                    <a:cubicBezTo>
                      <a:pt x="2916" y="1430"/>
                      <a:pt x="2923" y="1430"/>
                      <a:pt x="2931" y="1430"/>
                    </a:cubicBezTo>
                    <a:cubicBezTo>
                      <a:pt x="3828" y="1430"/>
                      <a:pt x="3828" y="1"/>
                      <a:pt x="2931" y="1"/>
                    </a:cubicBezTo>
                    <a:close/>
                  </a:path>
                </a:pathLst>
              </a:custGeom>
              <a:solidFill>
                <a:srgbClr val="EEA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4" name="Google Shape;3874;p41"/>
              <p:cNvSpPr/>
              <p:nvPr/>
            </p:nvSpPr>
            <p:spPr>
              <a:xfrm>
                <a:off x="5285250" y="1710825"/>
                <a:ext cx="95675" cy="8067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227" extrusionOk="0">
                    <a:moveTo>
                      <a:pt x="2053" y="1"/>
                    </a:moveTo>
                    <a:cubicBezTo>
                      <a:pt x="2029" y="1"/>
                      <a:pt x="2005" y="1"/>
                      <a:pt x="1980" y="2"/>
                    </a:cubicBezTo>
                    <a:cubicBezTo>
                      <a:pt x="903" y="78"/>
                      <a:pt x="0" y="1130"/>
                      <a:pt x="451" y="2183"/>
                    </a:cubicBezTo>
                    <a:cubicBezTo>
                      <a:pt x="717" y="2825"/>
                      <a:pt x="1425" y="3226"/>
                      <a:pt x="2083" y="3226"/>
                    </a:cubicBezTo>
                    <a:cubicBezTo>
                      <a:pt x="2606" y="3226"/>
                      <a:pt x="3098" y="2972"/>
                      <a:pt x="3309" y="2383"/>
                    </a:cubicBezTo>
                    <a:cubicBezTo>
                      <a:pt x="3334" y="2358"/>
                      <a:pt x="3334" y="2358"/>
                      <a:pt x="3334" y="2333"/>
                    </a:cubicBezTo>
                    <a:cubicBezTo>
                      <a:pt x="3384" y="2258"/>
                      <a:pt x="3409" y="2158"/>
                      <a:pt x="3459" y="2083"/>
                    </a:cubicBezTo>
                    <a:cubicBezTo>
                      <a:pt x="3827" y="1078"/>
                      <a:pt x="3116" y="1"/>
                      <a:pt x="2053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5" name="Google Shape;3875;p41"/>
              <p:cNvSpPr/>
              <p:nvPr/>
            </p:nvSpPr>
            <p:spPr>
              <a:xfrm>
                <a:off x="5282125" y="1824900"/>
                <a:ext cx="1021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1417" extrusionOk="0">
                    <a:moveTo>
                      <a:pt x="2030" y="1"/>
                    </a:moveTo>
                    <a:cubicBezTo>
                      <a:pt x="1579" y="1"/>
                      <a:pt x="1153" y="1"/>
                      <a:pt x="702" y="26"/>
                    </a:cubicBezTo>
                    <a:cubicBezTo>
                      <a:pt x="175" y="51"/>
                      <a:pt x="0" y="853"/>
                      <a:pt x="576" y="1003"/>
                    </a:cubicBezTo>
                    <a:cubicBezTo>
                      <a:pt x="1003" y="1129"/>
                      <a:pt x="1429" y="1204"/>
                      <a:pt x="1855" y="1279"/>
                    </a:cubicBezTo>
                    <a:cubicBezTo>
                      <a:pt x="2212" y="1321"/>
                      <a:pt x="2587" y="1416"/>
                      <a:pt x="2950" y="1416"/>
                    </a:cubicBezTo>
                    <a:cubicBezTo>
                      <a:pt x="3020" y="1416"/>
                      <a:pt x="3089" y="1413"/>
                      <a:pt x="3158" y="1404"/>
                    </a:cubicBezTo>
                    <a:cubicBezTo>
                      <a:pt x="3860" y="1354"/>
                      <a:pt x="4085" y="327"/>
                      <a:pt x="3333" y="101"/>
                    </a:cubicBezTo>
                    <a:cubicBezTo>
                      <a:pt x="2907" y="1"/>
                      <a:pt x="2456" y="26"/>
                      <a:pt x="2030" y="1"/>
                    </a:cubicBezTo>
                    <a:close/>
                  </a:path>
                </a:pathLst>
              </a:custGeom>
              <a:solidFill>
                <a:srgbClr val="EEA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76" name="Google Shape;3876;p41"/>
              <p:cNvSpPr/>
              <p:nvPr/>
            </p:nvSpPr>
            <p:spPr>
              <a:xfrm rot="-4500710">
                <a:off x="5463449" y="1735467"/>
                <a:ext cx="214601" cy="214601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77" name="Google Shape;3877;p41"/>
            <p:cNvSpPr/>
            <p:nvPr/>
          </p:nvSpPr>
          <p:spPr>
            <a:xfrm rot="-2196712" flipH="1">
              <a:off x="1595491" y="973332"/>
              <a:ext cx="695729" cy="601153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6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78" name="Google Shape;3878;p41"/>
          <p:cNvGrpSpPr/>
          <p:nvPr/>
        </p:nvGrpSpPr>
        <p:grpSpPr>
          <a:xfrm>
            <a:off x="973641" y="4445875"/>
            <a:ext cx="1586531" cy="2185956"/>
            <a:chOff x="1079765" y="2679433"/>
            <a:chExt cx="1301716" cy="1793531"/>
          </a:xfrm>
        </p:grpSpPr>
        <p:sp>
          <p:nvSpPr>
            <p:cNvPr id="3879" name="Google Shape;3879;p41"/>
            <p:cNvSpPr/>
            <p:nvPr/>
          </p:nvSpPr>
          <p:spPr>
            <a:xfrm>
              <a:off x="1139481" y="3230964"/>
              <a:ext cx="1242000" cy="1242000"/>
            </a:xfrm>
            <a:prstGeom prst="rect">
              <a:avLst/>
            </a:pr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41"/>
            <p:cNvSpPr/>
            <p:nvPr/>
          </p:nvSpPr>
          <p:spPr>
            <a:xfrm>
              <a:off x="1079765" y="3185058"/>
              <a:ext cx="1242000" cy="124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81" name="Google Shape;3881;p41"/>
            <p:cNvGrpSpPr/>
            <p:nvPr/>
          </p:nvGrpSpPr>
          <p:grpSpPr>
            <a:xfrm>
              <a:off x="1238987" y="3410701"/>
              <a:ext cx="923538" cy="912386"/>
              <a:chOff x="1421050" y="3826925"/>
              <a:chExt cx="1287700" cy="1272150"/>
            </a:xfrm>
          </p:grpSpPr>
          <p:sp>
            <p:nvSpPr>
              <p:cNvPr id="3882" name="Google Shape;3882;p41"/>
              <p:cNvSpPr/>
              <p:nvPr/>
            </p:nvSpPr>
            <p:spPr>
              <a:xfrm>
                <a:off x="1834725" y="4496900"/>
                <a:ext cx="448025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17921" h="24087" extrusionOk="0">
                    <a:moveTo>
                      <a:pt x="8271" y="1"/>
                    </a:moveTo>
                    <a:cubicBezTo>
                      <a:pt x="7369" y="2482"/>
                      <a:pt x="5239" y="4462"/>
                      <a:pt x="2732" y="5214"/>
                    </a:cubicBezTo>
                    <a:cubicBezTo>
                      <a:pt x="1981" y="7570"/>
                      <a:pt x="1053" y="9850"/>
                      <a:pt x="1" y="12081"/>
                    </a:cubicBezTo>
                    <a:cubicBezTo>
                      <a:pt x="3184" y="11931"/>
                      <a:pt x="6341" y="11780"/>
                      <a:pt x="9524" y="11605"/>
                    </a:cubicBezTo>
                    <a:cubicBezTo>
                      <a:pt x="9535" y="11604"/>
                      <a:pt x="9545" y="11604"/>
                      <a:pt x="9555" y="11604"/>
                    </a:cubicBezTo>
                    <a:cubicBezTo>
                      <a:pt x="9858" y="11604"/>
                      <a:pt x="9972" y="11964"/>
                      <a:pt x="9875" y="12206"/>
                    </a:cubicBezTo>
                    <a:cubicBezTo>
                      <a:pt x="8196" y="16116"/>
                      <a:pt x="6617" y="20076"/>
                      <a:pt x="5163" y="24086"/>
                    </a:cubicBezTo>
                    <a:cubicBezTo>
                      <a:pt x="10251" y="19374"/>
                      <a:pt x="14136" y="13635"/>
                      <a:pt x="17920" y="7871"/>
                    </a:cubicBezTo>
                    <a:lnTo>
                      <a:pt x="17920" y="7871"/>
                    </a:lnTo>
                    <a:cubicBezTo>
                      <a:pt x="15590" y="7896"/>
                      <a:pt x="13259" y="7896"/>
                      <a:pt x="10928" y="7896"/>
                    </a:cubicBezTo>
                    <a:cubicBezTo>
                      <a:pt x="10627" y="7896"/>
                      <a:pt x="10427" y="7570"/>
                      <a:pt x="10577" y="7294"/>
                    </a:cubicBezTo>
                    <a:cubicBezTo>
                      <a:pt x="11354" y="6041"/>
                      <a:pt x="12206" y="4913"/>
                      <a:pt x="13209" y="3860"/>
                    </a:cubicBezTo>
                    <a:cubicBezTo>
                      <a:pt x="11078" y="3510"/>
                      <a:pt x="9249" y="1956"/>
                      <a:pt x="8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3" name="Google Shape;3883;p41"/>
              <p:cNvSpPr/>
              <p:nvPr/>
            </p:nvSpPr>
            <p:spPr>
              <a:xfrm>
                <a:off x="1421050" y="3826925"/>
                <a:ext cx="1287700" cy="788800"/>
              </a:xfrm>
              <a:custGeom>
                <a:avLst/>
                <a:gdLst/>
                <a:ahLst/>
                <a:cxnLst/>
                <a:rect l="l" t="t" r="r" b="b"/>
                <a:pathLst>
                  <a:path w="51508" h="31552" extrusionOk="0">
                    <a:moveTo>
                      <a:pt x="39169" y="14773"/>
                    </a:moveTo>
                    <a:cubicBezTo>
                      <a:pt x="39507" y="14773"/>
                      <a:pt x="39716" y="15338"/>
                      <a:pt x="39355" y="15496"/>
                    </a:cubicBezTo>
                    <a:cubicBezTo>
                      <a:pt x="38327" y="15948"/>
                      <a:pt x="37350" y="16449"/>
                      <a:pt x="36422" y="17050"/>
                    </a:cubicBezTo>
                    <a:cubicBezTo>
                      <a:pt x="37525" y="16750"/>
                      <a:pt x="38678" y="16449"/>
                      <a:pt x="39806" y="16298"/>
                    </a:cubicBezTo>
                    <a:cubicBezTo>
                      <a:pt x="39822" y="16297"/>
                      <a:pt x="39838" y="16296"/>
                      <a:pt x="39854" y="16296"/>
                    </a:cubicBezTo>
                    <a:cubicBezTo>
                      <a:pt x="40246" y="16296"/>
                      <a:pt x="40415" y="16879"/>
                      <a:pt x="39981" y="16975"/>
                    </a:cubicBezTo>
                    <a:cubicBezTo>
                      <a:pt x="39079" y="17201"/>
                      <a:pt x="38127" y="17326"/>
                      <a:pt x="37199" y="17451"/>
                    </a:cubicBezTo>
                    <a:cubicBezTo>
                      <a:pt x="38503" y="17527"/>
                      <a:pt x="39831" y="17627"/>
                      <a:pt x="41084" y="17928"/>
                    </a:cubicBezTo>
                    <a:cubicBezTo>
                      <a:pt x="41385" y="17978"/>
                      <a:pt x="41285" y="18379"/>
                      <a:pt x="41034" y="18404"/>
                    </a:cubicBezTo>
                    <a:cubicBezTo>
                      <a:pt x="40458" y="18466"/>
                      <a:pt x="39876" y="18490"/>
                      <a:pt x="39292" y="18490"/>
                    </a:cubicBezTo>
                    <a:cubicBezTo>
                      <a:pt x="37743" y="18490"/>
                      <a:pt x="36179" y="18319"/>
                      <a:pt x="34668" y="18228"/>
                    </a:cubicBezTo>
                    <a:cubicBezTo>
                      <a:pt x="34317" y="18203"/>
                      <a:pt x="34041" y="17727"/>
                      <a:pt x="34342" y="17451"/>
                    </a:cubicBezTo>
                    <a:cubicBezTo>
                      <a:pt x="35746" y="16298"/>
                      <a:pt x="37300" y="15346"/>
                      <a:pt x="39054" y="14795"/>
                    </a:cubicBezTo>
                    <a:cubicBezTo>
                      <a:pt x="39094" y="14780"/>
                      <a:pt x="39132" y="14773"/>
                      <a:pt x="39169" y="14773"/>
                    </a:cubicBezTo>
                    <a:close/>
                    <a:moveTo>
                      <a:pt x="10664" y="15516"/>
                    </a:moveTo>
                    <a:cubicBezTo>
                      <a:pt x="10686" y="15516"/>
                      <a:pt x="10709" y="15518"/>
                      <a:pt x="10733" y="15522"/>
                    </a:cubicBezTo>
                    <a:cubicBezTo>
                      <a:pt x="12638" y="15872"/>
                      <a:pt x="14467" y="16524"/>
                      <a:pt x="16222" y="17351"/>
                    </a:cubicBezTo>
                    <a:cubicBezTo>
                      <a:pt x="16548" y="17502"/>
                      <a:pt x="16397" y="17928"/>
                      <a:pt x="16121" y="18053"/>
                    </a:cubicBezTo>
                    <a:cubicBezTo>
                      <a:pt x="14317" y="18780"/>
                      <a:pt x="12387" y="19131"/>
                      <a:pt x="10457" y="19281"/>
                    </a:cubicBezTo>
                    <a:cubicBezTo>
                      <a:pt x="10157" y="19281"/>
                      <a:pt x="10106" y="18805"/>
                      <a:pt x="10382" y="18755"/>
                    </a:cubicBezTo>
                    <a:cubicBezTo>
                      <a:pt x="11735" y="18504"/>
                      <a:pt x="13014" y="18153"/>
                      <a:pt x="14317" y="17777"/>
                    </a:cubicBezTo>
                    <a:cubicBezTo>
                      <a:pt x="13678" y="17740"/>
                      <a:pt x="13032" y="17727"/>
                      <a:pt x="12387" y="17727"/>
                    </a:cubicBezTo>
                    <a:cubicBezTo>
                      <a:pt x="11742" y="17727"/>
                      <a:pt x="11096" y="17740"/>
                      <a:pt x="10457" y="17752"/>
                    </a:cubicBezTo>
                    <a:cubicBezTo>
                      <a:pt x="10031" y="17752"/>
                      <a:pt x="10031" y="17126"/>
                      <a:pt x="10457" y="17101"/>
                    </a:cubicBezTo>
                    <a:cubicBezTo>
                      <a:pt x="10736" y="17079"/>
                      <a:pt x="11017" y="17069"/>
                      <a:pt x="11299" y="17069"/>
                    </a:cubicBezTo>
                    <a:cubicBezTo>
                      <a:pt x="12337" y="17069"/>
                      <a:pt x="13392" y="17204"/>
                      <a:pt x="14417" y="17401"/>
                    </a:cubicBezTo>
                    <a:cubicBezTo>
                      <a:pt x="13164" y="16900"/>
                      <a:pt x="11886" y="16524"/>
                      <a:pt x="10532" y="16248"/>
                    </a:cubicBezTo>
                    <a:cubicBezTo>
                      <a:pt x="10105" y="16130"/>
                      <a:pt x="10263" y="15516"/>
                      <a:pt x="10664" y="15516"/>
                    </a:cubicBezTo>
                    <a:close/>
                    <a:moveTo>
                      <a:pt x="27318" y="19162"/>
                    </a:moveTo>
                    <a:cubicBezTo>
                      <a:pt x="27424" y="19162"/>
                      <a:pt x="27524" y="19212"/>
                      <a:pt x="27575" y="19331"/>
                    </a:cubicBezTo>
                    <a:cubicBezTo>
                      <a:pt x="27976" y="20208"/>
                      <a:pt x="27525" y="21311"/>
                      <a:pt x="26548" y="21587"/>
                    </a:cubicBezTo>
                    <a:cubicBezTo>
                      <a:pt x="26424" y="21618"/>
                      <a:pt x="26303" y="21632"/>
                      <a:pt x="26185" y="21632"/>
                    </a:cubicBezTo>
                    <a:cubicBezTo>
                      <a:pt x="25634" y="21632"/>
                      <a:pt x="25162" y="21314"/>
                      <a:pt x="24893" y="20860"/>
                    </a:cubicBezTo>
                    <a:cubicBezTo>
                      <a:pt x="24643" y="21278"/>
                      <a:pt x="24201" y="21574"/>
                      <a:pt x="23698" y="21574"/>
                    </a:cubicBezTo>
                    <a:cubicBezTo>
                      <a:pt x="23597" y="21574"/>
                      <a:pt x="23494" y="21562"/>
                      <a:pt x="23390" y="21537"/>
                    </a:cubicBezTo>
                    <a:cubicBezTo>
                      <a:pt x="22487" y="21311"/>
                      <a:pt x="22137" y="20283"/>
                      <a:pt x="22538" y="19507"/>
                    </a:cubicBezTo>
                    <a:cubicBezTo>
                      <a:pt x="22581" y="19428"/>
                      <a:pt x="22649" y="19395"/>
                      <a:pt x="22717" y="19395"/>
                    </a:cubicBezTo>
                    <a:cubicBezTo>
                      <a:pt x="22844" y="19395"/>
                      <a:pt x="22971" y="19510"/>
                      <a:pt x="22939" y="19657"/>
                    </a:cubicBezTo>
                    <a:cubicBezTo>
                      <a:pt x="22838" y="20033"/>
                      <a:pt x="22888" y="20534"/>
                      <a:pt x="23214" y="20785"/>
                    </a:cubicBezTo>
                    <a:cubicBezTo>
                      <a:pt x="23407" y="20934"/>
                      <a:pt x="23594" y="20997"/>
                      <a:pt x="23765" y="20997"/>
                    </a:cubicBezTo>
                    <a:cubicBezTo>
                      <a:pt x="24283" y="20997"/>
                      <a:pt x="24655" y="20422"/>
                      <a:pt x="24618" y="19933"/>
                    </a:cubicBezTo>
                    <a:cubicBezTo>
                      <a:pt x="24618" y="19760"/>
                      <a:pt x="24738" y="19679"/>
                      <a:pt x="24864" y="19679"/>
                    </a:cubicBezTo>
                    <a:cubicBezTo>
                      <a:pt x="24995" y="19679"/>
                      <a:pt x="25131" y="19767"/>
                      <a:pt x="25144" y="19933"/>
                    </a:cubicBezTo>
                    <a:cubicBezTo>
                      <a:pt x="25144" y="20507"/>
                      <a:pt x="25596" y="21068"/>
                      <a:pt x="26136" y="21068"/>
                    </a:cubicBezTo>
                    <a:cubicBezTo>
                      <a:pt x="26326" y="21068"/>
                      <a:pt x="26527" y="20998"/>
                      <a:pt x="26723" y="20835"/>
                    </a:cubicBezTo>
                    <a:cubicBezTo>
                      <a:pt x="27099" y="20509"/>
                      <a:pt x="27074" y="20008"/>
                      <a:pt x="26949" y="19582"/>
                    </a:cubicBezTo>
                    <a:cubicBezTo>
                      <a:pt x="26882" y="19350"/>
                      <a:pt x="27111" y="19162"/>
                      <a:pt x="27318" y="19162"/>
                    </a:cubicBezTo>
                    <a:close/>
                    <a:moveTo>
                      <a:pt x="38566" y="20098"/>
                    </a:moveTo>
                    <a:cubicBezTo>
                      <a:pt x="38854" y="20098"/>
                      <a:pt x="39142" y="20119"/>
                      <a:pt x="39430" y="20133"/>
                    </a:cubicBezTo>
                    <a:cubicBezTo>
                      <a:pt x="39956" y="20158"/>
                      <a:pt x="40533" y="20108"/>
                      <a:pt x="41059" y="20258"/>
                    </a:cubicBezTo>
                    <a:cubicBezTo>
                      <a:pt x="41961" y="20509"/>
                      <a:pt x="41660" y="21712"/>
                      <a:pt x="40833" y="21812"/>
                    </a:cubicBezTo>
                    <a:cubicBezTo>
                      <a:pt x="40754" y="21820"/>
                      <a:pt x="40673" y="21824"/>
                      <a:pt x="40592" y="21824"/>
                    </a:cubicBezTo>
                    <a:cubicBezTo>
                      <a:pt x="40166" y="21824"/>
                      <a:pt x="39730" y="21725"/>
                      <a:pt x="39330" y="21662"/>
                    </a:cubicBezTo>
                    <a:cubicBezTo>
                      <a:pt x="38828" y="21612"/>
                      <a:pt x="38302" y="21612"/>
                      <a:pt x="37851" y="21436"/>
                    </a:cubicBezTo>
                    <a:cubicBezTo>
                      <a:pt x="37274" y="21261"/>
                      <a:pt x="37149" y="20283"/>
                      <a:pt x="37851" y="20158"/>
                    </a:cubicBezTo>
                    <a:cubicBezTo>
                      <a:pt x="38089" y="20113"/>
                      <a:pt x="38328" y="20098"/>
                      <a:pt x="38566" y="20098"/>
                    </a:cubicBezTo>
                    <a:close/>
                    <a:moveTo>
                      <a:pt x="12303" y="21260"/>
                    </a:moveTo>
                    <a:cubicBezTo>
                      <a:pt x="12456" y="21260"/>
                      <a:pt x="12615" y="21275"/>
                      <a:pt x="12788" y="21286"/>
                    </a:cubicBezTo>
                    <a:cubicBezTo>
                      <a:pt x="13189" y="21311"/>
                      <a:pt x="13615" y="21311"/>
                      <a:pt x="14016" y="21411"/>
                    </a:cubicBezTo>
                    <a:cubicBezTo>
                      <a:pt x="14853" y="21633"/>
                      <a:pt x="14723" y="22967"/>
                      <a:pt x="13863" y="22967"/>
                    </a:cubicBezTo>
                    <a:cubicBezTo>
                      <a:pt x="13848" y="22967"/>
                      <a:pt x="13832" y="22966"/>
                      <a:pt x="13816" y="22965"/>
                    </a:cubicBezTo>
                    <a:cubicBezTo>
                      <a:pt x="13440" y="22940"/>
                      <a:pt x="13089" y="22815"/>
                      <a:pt x="12738" y="22715"/>
                    </a:cubicBezTo>
                    <a:cubicBezTo>
                      <a:pt x="12437" y="22639"/>
                      <a:pt x="12137" y="22564"/>
                      <a:pt x="11836" y="22464"/>
                    </a:cubicBezTo>
                    <a:cubicBezTo>
                      <a:pt x="11410" y="22288"/>
                      <a:pt x="11184" y="21612"/>
                      <a:pt x="11710" y="21386"/>
                    </a:cubicBezTo>
                    <a:cubicBezTo>
                      <a:pt x="11910" y="21287"/>
                      <a:pt x="12101" y="21260"/>
                      <a:pt x="12303" y="21260"/>
                    </a:cubicBezTo>
                    <a:close/>
                    <a:moveTo>
                      <a:pt x="20352" y="0"/>
                    </a:moveTo>
                    <a:cubicBezTo>
                      <a:pt x="13583" y="0"/>
                      <a:pt x="5748" y="5486"/>
                      <a:pt x="9229" y="12339"/>
                    </a:cubicBezTo>
                    <a:cubicBezTo>
                      <a:pt x="9279" y="12439"/>
                      <a:pt x="9279" y="12539"/>
                      <a:pt x="9279" y="12614"/>
                    </a:cubicBezTo>
                    <a:cubicBezTo>
                      <a:pt x="9380" y="12689"/>
                      <a:pt x="9480" y="12740"/>
                      <a:pt x="9580" y="12840"/>
                    </a:cubicBezTo>
                    <a:cubicBezTo>
                      <a:pt x="9790" y="12987"/>
                      <a:pt x="9683" y="13276"/>
                      <a:pt x="9480" y="13276"/>
                    </a:cubicBezTo>
                    <a:cubicBezTo>
                      <a:pt x="9441" y="13276"/>
                      <a:pt x="9399" y="13265"/>
                      <a:pt x="9355" y="13241"/>
                    </a:cubicBezTo>
                    <a:cubicBezTo>
                      <a:pt x="8292" y="12667"/>
                      <a:pt x="7140" y="12393"/>
                      <a:pt x="6019" y="12393"/>
                    </a:cubicBezTo>
                    <a:cubicBezTo>
                      <a:pt x="2884" y="12393"/>
                      <a:pt x="1" y="14535"/>
                      <a:pt x="56" y="18228"/>
                    </a:cubicBezTo>
                    <a:cubicBezTo>
                      <a:pt x="91" y="21638"/>
                      <a:pt x="2875" y="23754"/>
                      <a:pt x="5815" y="23754"/>
                    </a:cubicBezTo>
                    <a:cubicBezTo>
                      <a:pt x="7067" y="23754"/>
                      <a:pt x="8347" y="23370"/>
                      <a:pt x="9455" y="22539"/>
                    </a:cubicBezTo>
                    <a:cubicBezTo>
                      <a:pt x="9524" y="22491"/>
                      <a:pt x="9592" y="22470"/>
                      <a:pt x="9657" y="22470"/>
                    </a:cubicBezTo>
                    <a:cubicBezTo>
                      <a:pt x="9894" y="22470"/>
                      <a:pt x="10076" y="22754"/>
                      <a:pt x="10056" y="22990"/>
                    </a:cubicBezTo>
                    <a:cubicBezTo>
                      <a:pt x="9505" y="26775"/>
                      <a:pt x="12137" y="30785"/>
                      <a:pt x="15996" y="31461"/>
                    </a:cubicBezTo>
                    <a:cubicBezTo>
                      <a:pt x="16358" y="31523"/>
                      <a:pt x="16719" y="31552"/>
                      <a:pt x="17076" y="31552"/>
                    </a:cubicBezTo>
                    <a:cubicBezTo>
                      <a:pt x="20534" y="31552"/>
                      <a:pt x="23686" y="28806"/>
                      <a:pt x="24367" y="25421"/>
                    </a:cubicBezTo>
                    <a:cubicBezTo>
                      <a:pt x="24416" y="25228"/>
                      <a:pt x="24575" y="25139"/>
                      <a:pt x="24739" y="25139"/>
                    </a:cubicBezTo>
                    <a:cubicBezTo>
                      <a:pt x="24913" y="25139"/>
                      <a:pt x="25092" y="25240"/>
                      <a:pt x="25144" y="25421"/>
                    </a:cubicBezTo>
                    <a:cubicBezTo>
                      <a:pt x="25884" y="27832"/>
                      <a:pt x="28055" y="29924"/>
                      <a:pt x="30663" y="29924"/>
                    </a:cubicBezTo>
                    <a:cubicBezTo>
                      <a:pt x="30794" y="29924"/>
                      <a:pt x="30926" y="29918"/>
                      <a:pt x="31059" y="29908"/>
                    </a:cubicBezTo>
                    <a:cubicBezTo>
                      <a:pt x="33791" y="29682"/>
                      <a:pt x="35821" y="27126"/>
                      <a:pt x="35570" y="24469"/>
                    </a:cubicBezTo>
                    <a:cubicBezTo>
                      <a:pt x="35551" y="24224"/>
                      <a:pt x="35760" y="24064"/>
                      <a:pt x="35971" y="24064"/>
                    </a:cubicBezTo>
                    <a:cubicBezTo>
                      <a:pt x="36040" y="24064"/>
                      <a:pt x="36110" y="24081"/>
                      <a:pt x="36172" y="24118"/>
                    </a:cubicBezTo>
                    <a:cubicBezTo>
                      <a:pt x="38166" y="25228"/>
                      <a:pt x="40387" y="25978"/>
                      <a:pt x="42630" y="25978"/>
                    </a:cubicBezTo>
                    <a:cubicBezTo>
                      <a:pt x="43629" y="25978"/>
                      <a:pt x="44632" y="25829"/>
                      <a:pt x="45620" y="25497"/>
                    </a:cubicBezTo>
                    <a:cubicBezTo>
                      <a:pt x="48352" y="24569"/>
                      <a:pt x="50583" y="22288"/>
                      <a:pt x="50909" y="19356"/>
                    </a:cubicBezTo>
                    <a:cubicBezTo>
                      <a:pt x="51507" y="14012"/>
                      <a:pt x="46975" y="10689"/>
                      <a:pt x="42249" y="10689"/>
                    </a:cubicBezTo>
                    <a:cubicBezTo>
                      <a:pt x="41235" y="10689"/>
                      <a:pt x="40212" y="10842"/>
                      <a:pt x="39229" y="11161"/>
                    </a:cubicBezTo>
                    <a:cubicBezTo>
                      <a:pt x="39188" y="11173"/>
                      <a:pt x="39150" y="11178"/>
                      <a:pt x="39113" y="11178"/>
                    </a:cubicBezTo>
                    <a:cubicBezTo>
                      <a:pt x="38925" y="11178"/>
                      <a:pt x="38795" y="11032"/>
                      <a:pt x="38753" y="10885"/>
                    </a:cubicBezTo>
                    <a:cubicBezTo>
                      <a:pt x="38578" y="10760"/>
                      <a:pt x="38452" y="10559"/>
                      <a:pt x="38578" y="10334"/>
                    </a:cubicBezTo>
                    <a:cubicBezTo>
                      <a:pt x="39706" y="8178"/>
                      <a:pt x="38653" y="5396"/>
                      <a:pt x="36472" y="4344"/>
                    </a:cubicBezTo>
                    <a:cubicBezTo>
                      <a:pt x="35826" y="4033"/>
                      <a:pt x="35154" y="3894"/>
                      <a:pt x="34486" y="3894"/>
                    </a:cubicBezTo>
                    <a:cubicBezTo>
                      <a:pt x="32512" y="3894"/>
                      <a:pt x="30572" y="5108"/>
                      <a:pt x="29430" y="6699"/>
                    </a:cubicBezTo>
                    <a:cubicBezTo>
                      <a:pt x="29346" y="6807"/>
                      <a:pt x="29181" y="6875"/>
                      <a:pt x="29027" y="6875"/>
                    </a:cubicBezTo>
                    <a:cubicBezTo>
                      <a:pt x="28859" y="6875"/>
                      <a:pt x="28704" y="6795"/>
                      <a:pt x="28678" y="6599"/>
                    </a:cubicBezTo>
                    <a:cubicBezTo>
                      <a:pt x="27980" y="1916"/>
                      <a:pt x="24352" y="0"/>
                      <a:pt x="203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4" name="Google Shape;3884;p41"/>
              <p:cNvSpPr/>
              <p:nvPr/>
            </p:nvSpPr>
            <p:spPr>
              <a:xfrm>
                <a:off x="2349775" y="4329375"/>
                <a:ext cx="1203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726" extrusionOk="0">
                    <a:moveTo>
                      <a:pt x="1417" y="0"/>
                    </a:moveTo>
                    <a:cubicBezTo>
                      <a:pt x="1179" y="0"/>
                      <a:pt x="940" y="15"/>
                      <a:pt x="702" y="60"/>
                    </a:cubicBezTo>
                    <a:cubicBezTo>
                      <a:pt x="0" y="185"/>
                      <a:pt x="125" y="1163"/>
                      <a:pt x="702" y="1338"/>
                    </a:cubicBezTo>
                    <a:cubicBezTo>
                      <a:pt x="1153" y="1514"/>
                      <a:pt x="1679" y="1514"/>
                      <a:pt x="2181" y="1564"/>
                    </a:cubicBezTo>
                    <a:cubicBezTo>
                      <a:pt x="2581" y="1627"/>
                      <a:pt x="3017" y="1726"/>
                      <a:pt x="3443" y="1726"/>
                    </a:cubicBezTo>
                    <a:cubicBezTo>
                      <a:pt x="3524" y="1726"/>
                      <a:pt x="3605" y="1722"/>
                      <a:pt x="3684" y="1714"/>
                    </a:cubicBezTo>
                    <a:cubicBezTo>
                      <a:pt x="4511" y="1614"/>
                      <a:pt x="4812" y="411"/>
                      <a:pt x="3910" y="160"/>
                    </a:cubicBezTo>
                    <a:cubicBezTo>
                      <a:pt x="3384" y="10"/>
                      <a:pt x="2807" y="60"/>
                      <a:pt x="2281" y="35"/>
                    </a:cubicBezTo>
                    <a:cubicBezTo>
                      <a:pt x="1993" y="21"/>
                      <a:pt x="1705" y="0"/>
                      <a:pt x="14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5" name="Google Shape;3885;p41"/>
              <p:cNvSpPr/>
              <p:nvPr/>
            </p:nvSpPr>
            <p:spPr>
              <a:xfrm>
                <a:off x="2272075" y="4196250"/>
                <a:ext cx="18360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7344" h="3717" extrusionOk="0">
                    <a:moveTo>
                      <a:pt x="5128" y="0"/>
                    </a:moveTo>
                    <a:cubicBezTo>
                      <a:pt x="5091" y="0"/>
                      <a:pt x="5053" y="7"/>
                      <a:pt x="5013" y="22"/>
                    </a:cubicBezTo>
                    <a:cubicBezTo>
                      <a:pt x="3259" y="573"/>
                      <a:pt x="1705" y="1525"/>
                      <a:pt x="301" y="2678"/>
                    </a:cubicBezTo>
                    <a:cubicBezTo>
                      <a:pt x="0" y="2954"/>
                      <a:pt x="276" y="3430"/>
                      <a:pt x="627" y="3455"/>
                    </a:cubicBezTo>
                    <a:cubicBezTo>
                      <a:pt x="2138" y="3546"/>
                      <a:pt x="3702" y="3717"/>
                      <a:pt x="5251" y="3717"/>
                    </a:cubicBezTo>
                    <a:cubicBezTo>
                      <a:pt x="5835" y="3717"/>
                      <a:pt x="6417" y="3693"/>
                      <a:pt x="6993" y="3631"/>
                    </a:cubicBezTo>
                    <a:cubicBezTo>
                      <a:pt x="7244" y="3606"/>
                      <a:pt x="7344" y="3205"/>
                      <a:pt x="7043" y="3155"/>
                    </a:cubicBezTo>
                    <a:cubicBezTo>
                      <a:pt x="5790" y="2854"/>
                      <a:pt x="4462" y="2754"/>
                      <a:pt x="3158" y="2678"/>
                    </a:cubicBezTo>
                    <a:cubicBezTo>
                      <a:pt x="4086" y="2553"/>
                      <a:pt x="5038" y="2428"/>
                      <a:pt x="5940" y="2202"/>
                    </a:cubicBezTo>
                    <a:cubicBezTo>
                      <a:pt x="6374" y="2106"/>
                      <a:pt x="6205" y="1523"/>
                      <a:pt x="5813" y="1523"/>
                    </a:cubicBezTo>
                    <a:cubicBezTo>
                      <a:pt x="5797" y="1523"/>
                      <a:pt x="5781" y="1524"/>
                      <a:pt x="5765" y="1525"/>
                    </a:cubicBezTo>
                    <a:cubicBezTo>
                      <a:pt x="4637" y="1676"/>
                      <a:pt x="3484" y="1977"/>
                      <a:pt x="2381" y="2277"/>
                    </a:cubicBezTo>
                    <a:cubicBezTo>
                      <a:pt x="3309" y="1676"/>
                      <a:pt x="4286" y="1175"/>
                      <a:pt x="5314" y="723"/>
                    </a:cubicBezTo>
                    <a:cubicBezTo>
                      <a:pt x="5675" y="565"/>
                      <a:pt x="5466" y="0"/>
                      <a:pt x="5128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6" name="Google Shape;3886;p41"/>
              <p:cNvSpPr/>
              <p:nvPr/>
            </p:nvSpPr>
            <p:spPr>
              <a:xfrm>
                <a:off x="1974450" y="4305975"/>
                <a:ext cx="146025" cy="61775"/>
              </a:xfrm>
              <a:custGeom>
                <a:avLst/>
                <a:gdLst/>
                <a:ahLst/>
                <a:cxnLst/>
                <a:rect l="l" t="t" r="r" b="b"/>
                <a:pathLst>
                  <a:path w="5841" h="2471" extrusionOk="0">
                    <a:moveTo>
                      <a:pt x="5182" y="0"/>
                    </a:moveTo>
                    <a:cubicBezTo>
                      <a:pt x="4975" y="0"/>
                      <a:pt x="4746" y="188"/>
                      <a:pt x="4813" y="420"/>
                    </a:cubicBezTo>
                    <a:cubicBezTo>
                      <a:pt x="4938" y="846"/>
                      <a:pt x="4963" y="1347"/>
                      <a:pt x="4587" y="1673"/>
                    </a:cubicBezTo>
                    <a:cubicBezTo>
                      <a:pt x="4391" y="1836"/>
                      <a:pt x="4190" y="1906"/>
                      <a:pt x="4000" y="1906"/>
                    </a:cubicBezTo>
                    <a:cubicBezTo>
                      <a:pt x="3460" y="1906"/>
                      <a:pt x="3008" y="1345"/>
                      <a:pt x="3008" y="771"/>
                    </a:cubicBezTo>
                    <a:cubicBezTo>
                      <a:pt x="2995" y="605"/>
                      <a:pt x="2859" y="517"/>
                      <a:pt x="2728" y="517"/>
                    </a:cubicBezTo>
                    <a:cubicBezTo>
                      <a:pt x="2602" y="517"/>
                      <a:pt x="2482" y="598"/>
                      <a:pt x="2482" y="771"/>
                    </a:cubicBezTo>
                    <a:cubicBezTo>
                      <a:pt x="2519" y="1260"/>
                      <a:pt x="2147" y="1835"/>
                      <a:pt x="1629" y="1835"/>
                    </a:cubicBezTo>
                    <a:cubicBezTo>
                      <a:pt x="1458" y="1835"/>
                      <a:pt x="1271" y="1772"/>
                      <a:pt x="1078" y="1623"/>
                    </a:cubicBezTo>
                    <a:cubicBezTo>
                      <a:pt x="752" y="1372"/>
                      <a:pt x="702" y="871"/>
                      <a:pt x="803" y="495"/>
                    </a:cubicBezTo>
                    <a:cubicBezTo>
                      <a:pt x="835" y="348"/>
                      <a:pt x="708" y="233"/>
                      <a:pt x="581" y="233"/>
                    </a:cubicBezTo>
                    <a:cubicBezTo>
                      <a:pt x="513" y="233"/>
                      <a:pt x="445" y="266"/>
                      <a:pt x="402" y="345"/>
                    </a:cubicBezTo>
                    <a:cubicBezTo>
                      <a:pt x="1" y="1121"/>
                      <a:pt x="351" y="2149"/>
                      <a:pt x="1254" y="2375"/>
                    </a:cubicBezTo>
                    <a:cubicBezTo>
                      <a:pt x="1358" y="2400"/>
                      <a:pt x="1461" y="2412"/>
                      <a:pt x="1562" y="2412"/>
                    </a:cubicBezTo>
                    <a:cubicBezTo>
                      <a:pt x="2065" y="2412"/>
                      <a:pt x="2507" y="2116"/>
                      <a:pt x="2757" y="1698"/>
                    </a:cubicBezTo>
                    <a:cubicBezTo>
                      <a:pt x="3026" y="2152"/>
                      <a:pt x="3498" y="2470"/>
                      <a:pt x="4049" y="2470"/>
                    </a:cubicBezTo>
                    <a:cubicBezTo>
                      <a:pt x="4167" y="2470"/>
                      <a:pt x="4288" y="2456"/>
                      <a:pt x="4412" y="2425"/>
                    </a:cubicBezTo>
                    <a:cubicBezTo>
                      <a:pt x="5389" y="2149"/>
                      <a:pt x="5840" y="1046"/>
                      <a:pt x="5439" y="169"/>
                    </a:cubicBezTo>
                    <a:cubicBezTo>
                      <a:pt x="5388" y="50"/>
                      <a:pt x="5288" y="0"/>
                      <a:pt x="5182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7" name="Google Shape;3887;p41"/>
              <p:cNvSpPr/>
              <p:nvPr/>
            </p:nvSpPr>
            <p:spPr>
              <a:xfrm>
                <a:off x="1700650" y="4358400"/>
                <a:ext cx="91750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708" extrusionOk="0">
                    <a:moveTo>
                      <a:pt x="1119" y="1"/>
                    </a:moveTo>
                    <a:cubicBezTo>
                      <a:pt x="917" y="1"/>
                      <a:pt x="726" y="28"/>
                      <a:pt x="526" y="127"/>
                    </a:cubicBezTo>
                    <a:cubicBezTo>
                      <a:pt x="0" y="353"/>
                      <a:pt x="226" y="1029"/>
                      <a:pt x="652" y="1205"/>
                    </a:cubicBezTo>
                    <a:cubicBezTo>
                      <a:pt x="953" y="1305"/>
                      <a:pt x="1253" y="1380"/>
                      <a:pt x="1554" y="1456"/>
                    </a:cubicBezTo>
                    <a:cubicBezTo>
                      <a:pt x="1905" y="1556"/>
                      <a:pt x="2256" y="1681"/>
                      <a:pt x="2632" y="1706"/>
                    </a:cubicBezTo>
                    <a:cubicBezTo>
                      <a:pt x="2648" y="1707"/>
                      <a:pt x="2664" y="1708"/>
                      <a:pt x="2679" y="1708"/>
                    </a:cubicBezTo>
                    <a:cubicBezTo>
                      <a:pt x="3539" y="1708"/>
                      <a:pt x="3669" y="374"/>
                      <a:pt x="2832" y="152"/>
                    </a:cubicBezTo>
                    <a:cubicBezTo>
                      <a:pt x="2456" y="52"/>
                      <a:pt x="2005" y="52"/>
                      <a:pt x="1604" y="27"/>
                    </a:cubicBezTo>
                    <a:cubicBezTo>
                      <a:pt x="1431" y="16"/>
                      <a:pt x="1272" y="1"/>
                      <a:pt x="1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88" name="Google Shape;3888;p41"/>
              <p:cNvSpPr/>
              <p:nvPr/>
            </p:nvSpPr>
            <p:spPr>
              <a:xfrm>
                <a:off x="1671825" y="4214800"/>
                <a:ext cx="162925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3766" extrusionOk="0">
                    <a:moveTo>
                      <a:pt x="633" y="1"/>
                    </a:moveTo>
                    <a:cubicBezTo>
                      <a:pt x="232" y="1"/>
                      <a:pt x="74" y="615"/>
                      <a:pt x="501" y="733"/>
                    </a:cubicBezTo>
                    <a:cubicBezTo>
                      <a:pt x="1855" y="1009"/>
                      <a:pt x="3133" y="1385"/>
                      <a:pt x="4386" y="1886"/>
                    </a:cubicBezTo>
                    <a:cubicBezTo>
                      <a:pt x="3361" y="1689"/>
                      <a:pt x="2306" y="1554"/>
                      <a:pt x="1268" y="1554"/>
                    </a:cubicBezTo>
                    <a:cubicBezTo>
                      <a:pt x="986" y="1554"/>
                      <a:pt x="705" y="1564"/>
                      <a:pt x="426" y="1586"/>
                    </a:cubicBezTo>
                    <a:cubicBezTo>
                      <a:pt x="0" y="1611"/>
                      <a:pt x="0" y="2237"/>
                      <a:pt x="426" y="2237"/>
                    </a:cubicBezTo>
                    <a:cubicBezTo>
                      <a:pt x="1065" y="2225"/>
                      <a:pt x="1711" y="2212"/>
                      <a:pt x="2356" y="2212"/>
                    </a:cubicBezTo>
                    <a:cubicBezTo>
                      <a:pt x="3001" y="2212"/>
                      <a:pt x="3647" y="2225"/>
                      <a:pt x="4286" y="2262"/>
                    </a:cubicBezTo>
                    <a:cubicBezTo>
                      <a:pt x="2983" y="2638"/>
                      <a:pt x="1704" y="2989"/>
                      <a:pt x="351" y="3240"/>
                    </a:cubicBezTo>
                    <a:cubicBezTo>
                      <a:pt x="75" y="3290"/>
                      <a:pt x="126" y="3766"/>
                      <a:pt x="426" y="3766"/>
                    </a:cubicBezTo>
                    <a:cubicBezTo>
                      <a:pt x="2356" y="3616"/>
                      <a:pt x="4286" y="3265"/>
                      <a:pt x="6090" y="2538"/>
                    </a:cubicBezTo>
                    <a:cubicBezTo>
                      <a:pt x="6366" y="2413"/>
                      <a:pt x="6517" y="1987"/>
                      <a:pt x="6191" y="1836"/>
                    </a:cubicBezTo>
                    <a:cubicBezTo>
                      <a:pt x="4436" y="1009"/>
                      <a:pt x="2607" y="357"/>
                      <a:pt x="702" y="7"/>
                    </a:cubicBezTo>
                    <a:cubicBezTo>
                      <a:pt x="678" y="3"/>
                      <a:pt x="655" y="1"/>
                      <a:pt x="633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89" name="Google Shape;3889;p41"/>
            <p:cNvSpPr/>
            <p:nvPr/>
          </p:nvSpPr>
          <p:spPr>
            <a:xfrm rot="-2196668" flipH="1">
              <a:off x="1320199" y="2841479"/>
              <a:ext cx="761146" cy="657710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6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21" name="Google Shape;3921;p41"/>
          <p:cNvSpPr txBox="1"/>
          <p:nvPr/>
        </p:nvSpPr>
        <p:spPr>
          <a:xfrm>
            <a:off x="4306428" y="5961492"/>
            <a:ext cx="3204400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667" kern="0" dirty="0">
                <a:solidFill>
                  <a:srgbClr val="FD9E66"/>
                </a:solidFill>
                <a:latin typeface="Jua"/>
                <a:ea typeface="Jua"/>
                <a:cs typeface="Jua"/>
                <a:sym typeface="Jua"/>
              </a:rPr>
              <a:t>Well done!</a:t>
            </a:r>
            <a:endParaRPr sz="2667" kern="0" dirty="0">
              <a:solidFill>
                <a:srgbClr val="FD9E66"/>
              </a:solidFill>
              <a:latin typeface="Jua"/>
              <a:ea typeface="Jua"/>
              <a:cs typeface="Jua"/>
              <a:sym typeface="Jua"/>
            </a:endParaRPr>
          </a:p>
        </p:txBody>
      </p:sp>
      <p:grpSp>
        <p:nvGrpSpPr>
          <p:cNvPr id="3922" name="Google Shape;3922;p41"/>
          <p:cNvGrpSpPr/>
          <p:nvPr/>
        </p:nvGrpSpPr>
        <p:grpSpPr>
          <a:xfrm>
            <a:off x="9475370" y="4132033"/>
            <a:ext cx="1586368" cy="2172328"/>
            <a:chOff x="1375763" y="825203"/>
            <a:chExt cx="1189776" cy="1629246"/>
          </a:xfrm>
        </p:grpSpPr>
        <p:sp>
          <p:nvSpPr>
            <p:cNvPr id="3923" name="Google Shape;3923;p41"/>
            <p:cNvSpPr/>
            <p:nvPr/>
          </p:nvSpPr>
          <p:spPr>
            <a:xfrm>
              <a:off x="1430339" y="1319249"/>
              <a:ext cx="1135200" cy="1135200"/>
            </a:xfrm>
            <a:prstGeom prst="rect">
              <a:avLst/>
            </a:pr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41"/>
            <p:cNvSpPr/>
            <p:nvPr/>
          </p:nvSpPr>
          <p:spPr>
            <a:xfrm>
              <a:off x="1375763" y="1277296"/>
              <a:ext cx="1135200" cy="113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25" name="Google Shape;3925;p41"/>
            <p:cNvGrpSpPr/>
            <p:nvPr/>
          </p:nvGrpSpPr>
          <p:grpSpPr>
            <a:xfrm>
              <a:off x="1521061" y="1475496"/>
              <a:ext cx="844095" cy="810773"/>
              <a:chOff x="5034000" y="1146325"/>
              <a:chExt cx="1066450" cy="1024350"/>
            </a:xfrm>
          </p:grpSpPr>
          <p:sp>
            <p:nvSpPr>
              <p:cNvPr id="3926" name="Google Shape;3926;p41"/>
              <p:cNvSpPr/>
              <p:nvPr/>
            </p:nvSpPr>
            <p:spPr>
              <a:xfrm>
                <a:off x="5034000" y="1146325"/>
                <a:ext cx="1066450" cy="1024350"/>
              </a:xfrm>
              <a:custGeom>
                <a:avLst/>
                <a:gdLst/>
                <a:ahLst/>
                <a:cxnLst/>
                <a:rect l="l" t="t" r="r" b="b"/>
                <a:pathLst>
                  <a:path w="42658" h="40974" extrusionOk="0">
                    <a:moveTo>
                      <a:pt x="21208" y="4831"/>
                    </a:moveTo>
                    <a:cubicBezTo>
                      <a:pt x="25067" y="4831"/>
                      <a:pt x="28940" y="6145"/>
                      <a:pt x="31830" y="8723"/>
                    </a:cubicBezTo>
                    <a:cubicBezTo>
                      <a:pt x="36567" y="12958"/>
                      <a:pt x="38597" y="20101"/>
                      <a:pt x="36141" y="26091"/>
                    </a:cubicBezTo>
                    <a:cubicBezTo>
                      <a:pt x="33754" y="31923"/>
                      <a:pt x="27768" y="35870"/>
                      <a:pt x="21503" y="35870"/>
                    </a:cubicBezTo>
                    <a:cubicBezTo>
                      <a:pt x="21387" y="35870"/>
                      <a:pt x="21270" y="35868"/>
                      <a:pt x="21153" y="35866"/>
                    </a:cubicBezTo>
                    <a:cubicBezTo>
                      <a:pt x="21103" y="35866"/>
                      <a:pt x="21053" y="35866"/>
                      <a:pt x="21028" y="35841"/>
                    </a:cubicBezTo>
                    <a:cubicBezTo>
                      <a:pt x="20898" y="35844"/>
                      <a:pt x="20768" y="35846"/>
                      <a:pt x="20639" y="35846"/>
                    </a:cubicBezTo>
                    <a:cubicBezTo>
                      <a:pt x="13791" y="35846"/>
                      <a:pt x="7387" y="30677"/>
                      <a:pt x="5714" y="24036"/>
                    </a:cubicBezTo>
                    <a:cubicBezTo>
                      <a:pt x="4211" y="17946"/>
                      <a:pt x="7068" y="11329"/>
                      <a:pt x="12030" y="7695"/>
                    </a:cubicBezTo>
                    <a:cubicBezTo>
                      <a:pt x="14675" y="5775"/>
                      <a:pt x="17936" y="4831"/>
                      <a:pt x="21208" y="4831"/>
                    </a:cubicBezTo>
                    <a:close/>
                    <a:moveTo>
                      <a:pt x="24537" y="1"/>
                    </a:moveTo>
                    <a:cubicBezTo>
                      <a:pt x="23233" y="1054"/>
                      <a:pt x="22055" y="2231"/>
                      <a:pt x="21028" y="3560"/>
                    </a:cubicBezTo>
                    <a:cubicBezTo>
                      <a:pt x="20965" y="3635"/>
                      <a:pt x="20865" y="3673"/>
                      <a:pt x="20762" y="3673"/>
                    </a:cubicBezTo>
                    <a:cubicBezTo>
                      <a:pt x="20658" y="3673"/>
                      <a:pt x="20552" y="3635"/>
                      <a:pt x="20476" y="3560"/>
                    </a:cubicBezTo>
                    <a:cubicBezTo>
                      <a:pt x="19474" y="2482"/>
                      <a:pt x="18446" y="1404"/>
                      <a:pt x="17444" y="302"/>
                    </a:cubicBezTo>
                    <a:cubicBezTo>
                      <a:pt x="16416" y="1755"/>
                      <a:pt x="15664" y="3309"/>
                      <a:pt x="15138" y="5013"/>
                    </a:cubicBezTo>
                    <a:cubicBezTo>
                      <a:pt x="15088" y="5164"/>
                      <a:pt x="14988" y="5214"/>
                      <a:pt x="14862" y="5214"/>
                    </a:cubicBezTo>
                    <a:cubicBezTo>
                      <a:pt x="14803" y="5333"/>
                      <a:pt x="14696" y="5405"/>
                      <a:pt x="14568" y="5405"/>
                    </a:cubicBezTo>
                    <a:cubicBezTo>
                      <a:pt x="14534" y="5405"/>
                      <a:pt x="14498" y="5400"/>
                      <a:pt x="14461" y="5389"/>
                    </a:cubicBezTo>
                    <a:cubicBezTo>
                      <a:pt x="13609" y="5039"/>
                      <a:pt x="12757" y="4688"/>
                      <a:pt x="11905" y="4312"/>
                    </a:cubicBezTo>
                    <a:cubicBezTo>
                      <a:pt x="11504" y="4136"/>
                      <a:pt x="11078" y="3961"/>
                      <a:pt x="10652" y="3785"/>
                    </a:cubicBezTo>
                    <a:cubicBezTo>
                      <a:pt x="9925" y="3836"/>
                      <a:pt x="9599" y="4186"/>
                      <a:pt x="9649" y="4863"/>
                    </a:cubicBezTo>
                    <a:cubicBezTo>
                      <a:pt x="9173" y="5891"/>
                      <a:pt x="9499" y="8196"/>
                      <a:pt x="8597" y="8973"/>
                    </a:cubicBezTo>
                    <a:cubicBezTo>
                      <a:pt x="8327" y="9206"/>
                      <a:pt x="7951" y="9271"/>
                      <a:pt x="7557" y="9271"/>
                    </a:cubicBezTo>
                    <a:cubicBezTo>
                      <a:pt x="7144" y="9271"/>
                      <a:pt x="6712" y="9200"/>
                      <a:pt x="6366" y="9174"/>
                    </a:cubicBezTo>
                    <a:cubicBezTo>
                      <a:pt x="6056" y="9160"/>
                      <a:pt x="5751" y="9135"/>
                      <a:pt x="5470" y="9135"/>
                    </a:cubicBezTo>
                    <a:cubicBezTo>
                      <a:pt x="4731" y="9135"/>
                      <a:pt x="4158" y="9310"/>
                      <a:pt x="4085" y="10327"/>
                    </a:cubicBezTo>
                    <a:cubicBezTo>
                      <a:pt x="3985" y="11404"/>
                      <a:pt x="4712" y="12658"/>
                      <a:pt x="5188" y="13560"/>
                    </a:cubicBezTo>
                    <a:cubicBezTo>
                      <a:pt x="5301" y="13729"/>
                      <a:pt x="5118" y="13941"/>
                      <a:pt x="4945" y="13941"/>
                    </a:cubicBezTo>
                    <a:cubicBezTo>
                      <a:pt x="4887" y="13941"/>
                      <a:pt x="4831" y="13917"/>
                      <a:pt x="4787" y="13861"/>
                    </a:cubicBezTo>
                    <a:cubicBezTo>
                      <a:pt x="4787" y="13861"/>
                      <a:pt x="4787" y="13861"/>
                      <a:pt x="4762" y="13836"/>
                    </a:cubicBezTo>
                    <a:lnTo>
                      <a:pt x="4737" y="13861"/>
                    </a:lnTo>
                    <a:cubicBezTo>
                      <a:pt x="4862" y="14011"/>
                      <a:pt x="4862" y="14287"/>
                      <a:pt x="4662" y="14387"/>
                    </a:cubicBezTo>
                    <a:cubicBezTo>
                      <a:pt x="3409" y="15114"/>
                      <a:pt x="2005" y="15590"/>
                      <a:pt x="602" y="15966"/>
                    </a:cubicBezTo>
                    <a:cubicBezTo>
                      <a:pt x="1454" y="17344"/>
                      <a:pt x="2331" y="18748"/>
                      <a:pt x="3158" y="20151"/>
                    </a:cubicBezTo>
                    <a:cubicBezTo>
                      <a:pt x="3484" y="20653"/>
                      <a:pt x="3810" y="21004"/>
                      <a:pt x="3634" y="21580"/>
                    </a:cubicBezTo>
                    <a:cubicBezTo>
                      <a:pt x="3484" y="22031"/>
                      <a:pt x="2707" y="22457"/>
                      <a:pt x="2356" y="22733"/>
                    </a:cubicBezTo>
                    <a:cubicBezTo>
                      <a:pt x="2005" y="23034"/>
                      <a:pt x="426" y="23961"/>
                      <a:pt x="326" y="24387"/>
                    </a:cubicBezTo>
                    <a:cubicBezTo>
                      <a:pt x="0" y="25941"/>
                      <a:pt x="3684" y="27094"/>
                      <a:pt x="4712" y="27395"/>
                    </a:cubicBezTo>
                    <a:cubicBezTo>
                      <a:pt x="4787" y="27420"/>
                      <a:pt x="4837" y="27495"/>
                      <a:pt x="4862" y="27570"/>
                    </a:cubicBezTo>
                    <a:cubicBezTo>
                      <a:pt x="5013" y="27670"/>
                      <a:pt x="5088" y="27871"/>
                      <a:pt x="4963" y="28046"/>
                    </a:cubicBezTo>
                    <a:cubicBezTo>
                      <a:pt x="4186" y="29074"/>
                      <a:pt x="3409" y="30101"/>
                      <a:pt x="2632" y="31104"/>
                    </a:cubicBezTo>
                    <a:cubicBezTo>
                      <a:pt x="4712" y="31530"/>
                      <a:pt x="6792" y="31931"/>
                      <a:pt x="8872" y="32332"/>
                    </a:cubicBezTo>
                    <a:cubicBezTo>
                      <a:pt x="9048" y="32382"/>
                      <a:pt x="9198" y="32608"/>
                      <a:pt x="9123" y="32783"/>
                    </a:cubicBezTo>
                    <a:cubicBezTo>
                      <a:pt x="8572" y="34187"/>
                      <a:pt x="8221" y="35540"/>
                      <a:pt x="8070" y="37019"/>
                    </a:cubicBezTo>
                    <a:cubicBezTo>
                      <a:pt x="9850" y="36568"/>
                      <a:pt x="11629" y="36141"/>
                      <a:pt x="13384" y="35715"/>
                    </a:cubicBezTo>
                    <a:cubicBezTo>
                      <a:pt x="13413" y="35709"/>
                      <a:pt x="13443" y="35706"/>
                      <a:pt x="13473" y="35706"/>
                    </a:cubicBezTo>
                    <a:cubicBezTo>
                      <a:pt x="13675" y="35706"/>
                      <a:pt x="13882" y="35848"/>
                      <a:pt x="13860" y="36066"/>
                    </a:cubicBezTo>
                    <a:cubicBezTo>
                      <a:pt x="13735" y="37244"/>
                      <a:pt x="13609" y="38422"/>
                      <a:pt x="13509" y="39625"/>
                    </a:cubicBezTo>
                    <a:cubicBezTo>
                      <a:pt x="15314" y="39024"/>
                      <a:pt x="17043" y="38297"/>
                      <a:pt x="18747" y="37420"/>
                    </a:cubicBezTo>
                    <a:cubicBezTo>
                      <a:pt x="18800" y="37393"/>
                      <a:pt x="18856" y="37381"/>
                      <a:pt x="18911" y="37381"/>
                    </a:cubicBezTo>
                    <a:cubicBezTo>
                      <a:pt x="19066" y="37381"/>
                      <a:pt x="19211" y="37479"/>
                      <a:pt x="19248" y="37645"/>
                    </a:cubicBezTo>
                    <a:cubicBezTo>
                      <a:pt x="19374" y="38121"/>
                      <a:pt x="19875" y="40828"/>
                      <a:pt x="20351" y="40953"/>
                    </a:cubicBezTo>
                    <a:cubicBezTo>
                      <a:pt x="20401" y="40967"/>
                      <a:pt x="20449" y="40974"/>
                      <a:pt x="20497" y="40974"/>
                    </a:cubicBezTo>
                    <a:cubicBezTo>
                      <a:pt x="21490" y="40974"/>
                      <a:pt x="22112" y="38120"/>
                      <a:pt x="22256" y="37570"/>
                    </a:cubicBezTo>
                    <a:cubicBezTo>
                      <a:pt x="22281" y="37470"/>
                      <a:pt x="22331" y="37420"/>
                      <a:pt x="22406" y="37395"/>
                    </a:cubicBezTo>
                    <a:cubicBezTo>
                      <a:pt x="22426" y="37278"/>
                      <a:pt x="22550" y="37162"/>
                      <a:pt x="22676" y="37162"/>
                    </a:cubicBezTo>
                    <a:cubicBezTo>
                      <a:pt x="22712" y="37162"/>
                      <a:pt x="22748" y="37171"/>
                      <a:pt x="22782" y="37194"/>
                    </a:cubicBezTo>
                    <a:cubicBezTo>
                      <a:pt x="23985" y="37996"/>
                      <a:pt x="25238" y="38898"/>
                      <a:pt x="26567" y="39425"/>
                    </a:cubicBezTo>
                    <a:cubicBezTo>
                      <a:pt x="26857" y="39643"/>
                      <a:pt x="27175" y="39742"/>
                      <a:pt x="27518" y="39742"/>
                    </a:cubicBezTo>
                    <a:cubicBezTo>
                      <a:pt x="27648" y="39742"/>
                      <a:pt x="27782" y="39728"/>
                      <a:pt x="27920" y="39700"/>
                    </a:cubicBezTo>
                    <a:cubicBezTo>
                      <a:pt x="27945" y="39450"/>
                      <a:pt x="27995" y="39224"/>
                      <a:pt x="28045" y="38974"/>
                    </a:cubicBezTo>
                    <a:cubicBezTo>
                      <a:pt x="28396" y="38247"/>
                      <a:pt x="28396" y="36943"/>
                      <a:pt x="28522" y="36141"/>
                    </a:cubicBezTo>
                    <a:cubicBezTo>
                      <a:pt x="28567" y="35961"/>
                      <a:pt x="28754" y="35862"/>
                      <a:pt x="28918" y="35862"/>
                    </a:cubicBezTo>
                    <a:cubicBezTo>
                      <a:pt x="28937" y="35862"/>
                      <a:pt x="28955" y="35863"/>
                      <a:pt x="28973" y="35866"/>
                    </a:cubicBezTo>
                    <a:cubicBezTo>
                      <a:pt x="30652" y="36317"/>
                      <a:pt x="32331" y="36743"/>
                      <a:pt x="34010" y="37194"/>
                    </a:cubicBezTo>
                    <a:cubicBezTo>
                      <a:pt x="34086" y="35640"/>
                      <a:pt x="34061" y="34136"/>
                      <a:pt x="33860" y="32608"/>
                    </a:cubicBezTo>
                    <a:cubicBezTo>
                      <a:pt x="33835" y="32382"/>
                      <a:pt x="34061" y="32207"/>
                      <a:pt x="34261" y="32207"/>
                    </a:cubicBezTo>
                    <a:cubicBezTo>
                      <a:pt x="36116" y="32156"/>
                      <a:pt x="37895" y="31831"/>
                      <a:pt x="39675" y="31254"/>
                    </a:cubicBezTo>
                    <a:cubicBezTo>
                      <a:pt x="39048" y="29801"/>
                      <a:pt x="38446" y="28322"/>
                      <a:pt x="37820" y="26843"/>
                    </a:cubicBezTo>
                    <a:cubicBezTo>
                      <a:pt x="37770" y="26668"/>
                      <a:pt x="37870" y="26467"/>
                      <a:pt x="38020" y="26392"/>
                    </a:cubicBezTo>
                    <a:cubicBezTo>
                      <a:pt x="39399" y="25490"/>
                      <a:pt x="40777" y="24562"/>
                      <a:pt x="42181" y="23660"/>
                    </a:cubicBezTo>
                    <a:cubicBezTo>
                      <a:pt x="41053" y="22858"/>
                      <a:pt x="39900" y="22056"/>
                      <a:pt x="38772" y="21254"/>
                    </a:cubicBezTo>
                    <a:cubicBezTo>
                      <a:pt x="38452" y="20998"/>
                      <a:pt x="38660" y="20504"/>
                      <a:pt x="38976" y="20504"/>
                    </a:cubicBezTo>
                    <a:cubicBezTo>
                      <a:pt x="39031" y="20504"/>
                      <a:pt x="39089" y="20519"/>
                      <a:pt x="39148" y="20552"/>
                    </a:cubicBezTo>
                    <a:cubicBezTo>
                      <a:pt x="40326" y="20026"/>
                      <a:pt x="41504" y="19475"/>
                      <a:pt x="42657" y="18948"/>
                    </a:cubicBezTo>
                    <a:cubicBezTo>
                      <a:pt x="41304" y="18222"/>
                      <a:pt x="39950" y="17470"/>
                      <a:pt x="38597" y="16743"/>
                    </a:cubicBezTo>
                    <a:cubicBezTo>
                      <a:pt x="38371" y="16643"/>
                      <a:pt x="38371" y="16342"/>
                      <a:pt x="38522" y="16166"/>
                    </a:cubicBezTo>
                    <a:cubicBezTo>
                      <a:pt x="39324" y="15289"/>
                      <a:pt x="40151" y="14387"/>
                      <a:pt x="40978" y="13510"/>
                    </a:cubicBezTo>
                    <a:cubicBezTo>
                      <a:pt x="39374" y="12858"/>
                      <a:pt x="37795" y="12206"/>
                      <a:pt x="36191" y="11580"/>
                    </a:cubicBezTo>
                    <a:cubicBezTo>
                      <a:pt x="36015" y="11505"/>
                      <a:pt x="35865" y="11329"/>
                      <a:pt x="35940" y="11129"/>
                    </a:cubicBezTo>
                    <a:cubicBezTo>
                      <a:pt x="36366" y="9951"/>
                      <a:pt x="36767" y="8773"/>
                      <a:pt x="37193" y="7595"/>
                    </a:cubicBezTo>
                    <a:cubicBezTo>
                      <a:pt x="35414" y="7369"/>
                      <a:pt x="33609" y="7119"/>
                      <a:pt x="31805" y="6893"/>
                    </a:cubicBezTo>
                    <a:cubicBezTo>
                      <a:pt x="31554" y="6868"/>
                      <a:pt x="31429" y="6693"/>
                      <a:pt x="31454" y="6442"/>
                    </a:cubicBezTo>
                    <a:cubicBezTo>
                      <a:pt x="31680" y="5114"/>
                      <a:pt x="31880" y="3785"/>
                      <a:pt x="32106" y="2457"/>
                    </a:cubicBezTo>
                    <a:lnTo>
                      <a:pt x="32106" y="2457"/>
                    </a:lnTo>
                    <a:cubicBezTo>
                      <a:pt x="30301" y="2883"/>
                      <a:pt x="28547" y="3434"/>
                      <a:pt x="26842" y="4136"/>
                    </a:cubicBezTo>
                    <a:cubicBezTo>
                      <a:pt x="26811" y="4147"/>
                      <a:pt x="26776" y="4152"/>
                      <a:pt x="26741" y="4152"/>
                    </a:cubicBezTo>
                    <a:cubicBezTo>
                      <a:pt x="26606" y="4152"/>
                      <a:pt x="26456" y="4080"/>
                      <a:pt x="26416" y="3961"/>
                    </a:cubicBezTo>
                    <a:cubicBezTo>
                      <a:pt x="25790" y="2632"/>
                      <a:pt x="25163" y="1329"/>
                      <a:pt x="245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7" name="Google Shape;3927;p41"/>
              <p:cNvSpPr/>
              <p:nvPr/>
            </p:nvSpPr>
            <p:spPr>
              <a:xfrm>
                <a:off x="5154300" y="1287000"/>
                <a:ext cx="812050" cy="741575"/>
              </a:xfrm>
              <a:custGeom>
                <a:avLst/>
                <a:gdLst/>
                <a:ahLst/>
                <a:cxnLst/>
                <a:rect l="l" t="t" r="r" b="b"/>
                <a:pathLst>
                  <a:path w="32482" h="29663" extrusionOk="0">
                    <a:moveTo>
                      <a:pt x="7291" y="16954"/>
                    </a:moveTo>
                    <a:cubicBezTo>
                      <a:pt x="8354" y="16954"/>
                      <a:pt x="9065" y="18031"/>
                      <a:pt x="8697" y="19036"/>
                    </a:cubicBezTo>
                    <a:cubicBezTo>
                      <a:pt x="8647" y="19111"/>
                      <a:pt x="8622" y="19211"/>
                      <a:pt x="8572" y="19286"/>
                    </a:cubicBezTo>
                    <a:cubicBezTo>
                      <a:pt x="8572" y="19311"/>
                      <a:pt x="8572" y="19336"/>
                      <a:pt x="8547" y="19336"/>
                    </a:cubicBezTo>
                    <a:cubicBezTo>
                      <a:pt x="8336" y="19925"/>
                      <a:pt x="7844" y="20179"/>
                      <a:pt x="7321" y="20179"/>
                    </a:cubicBezTo>
                    <a:cubicBezTo>
                      <a:pt x="6663" y="20179"/>
                      <a:pt x="5955" y="19778"/>
                      <a:pt x="5689" y="19136"/>
                    </a:cubicBezTo>
                    <a:cubicBezTo>
                      <a:pt x="5238" y="18083"/>
                      <a:pt x="6141" y="17031"/>
                      <a:pt x="7218" y="16955"/>
                    </a:cubicBezTo>
                    <a:cubicBezTo>
                      <a:pt x="7243" y="16954"/>
                      <a:pt x="7267" y="16954"/>
                      <a:pt x="7291" y="16954"/>
                    </a:cubicBezTo>
                    <a:close/>
                    <a:moveTo>
                      <a:pt x="27063" y="17272"/>
                    </a:moveTo>
                    <a:cubicBezTo>
                      <a:pt x="27226" y="17272"/>
                      <a:pt x="27397" y="17314"/>
                      <a:pt x="27569" y="17407"/>
                    </a:cubicBezTo>
                    <a:cubicBezTo>
                      <a:pt x="27594" y="17407"/>
                      <a:pt x="27619" y="17432"/>
                      <a:pt x="27644" y="17457"/>
                    </a:cubicBezTo>
                    <a:cubicBezTo>
                      <a:pt x="28346" y="17507"/>
                      <a:pt x="28948" y="18158"/>
                      <a:pt x="28973" y="18885"/>
                    </a:cubicBezTo>
                    <a:cubicBezTo>
                      <a:pt x="28998" y="19788"/>
                      <a:pt x="28246" y="20489"/>
                      <a:pt x="27369" y="20514"/>
                    </a:cubicBezTo>
                    <a:cubicBezTo>
                      <a:pt x="26467" y="20514"/>
                      <a:pt x="25715" y="19838"/>
                      <a:pt x="25715" y="18935"/>
                    </a:cubicBezTo>
                    <a:cubicBezTo>
                      <a:pt x="25694" y="18172"/>
                      <a:pt x="26302" y="17272"/>
                      <a:pt x="27063" y="17272"/>
                    </a:cubicBezTo>
                    <a:close/>
                    <a:moveTo>
                      <a:pt x="7143" y="21517"/>
                    </a:moveTo>
                    <a:cubicBezTo>
                      <a:pt x="7569" y="21542"/>
                      <a:pt x="8020" y="21517"/>
                      <a:pt x="8446" y="21617"/>
                    </a:cubicBezTo>
                    <a:cubicBezTo>
                      <a:pt x="9198" y="21843"/>
                      <a:pt x="8973" y="22870"/>
                      <a:pt x="8271" y="22920"/>
                    </a:cubicBezTo>
                    <a:cubicBezTo>
                      <a:pt x="8202" y="22929"/>
                      <a:pt x="8133" y="22932"/>
                      <a:pt x="8063" y="22932"/>
                    </a:cubicBezTo>
                    <a:cubicBezTo>
                      <a:pt x="7700" y="22932"/>
                      <a:pt x="7325" y="22837"/>
                      <a:pt x="6968" y="22795"/>
                    </a:cubicBezTo>
                    <a:cubicBezTo>
                      <a:pt x="6542" y="22720"/>
                      <a:pt x="6116" y="22645"/>
                      <a:pt x="5689" y="22519"/>
                    </a:cubicBezTo>
                    <a:cubicBezTo>
                      <a:pt x="5113" y="22369"/>
                      <a:pt x="5288" y="21567"/>
                      <a:pt x="5815" y="21542"/>
                    </a:cubicBezTo>
                    <a:cubicBezTo>
                      <a:pt x="6266" y="21517"/>
                      <a:pt x="6692" y="21517"/>
                      <a:pt x="7143" y="21517"/>
                    </a:cubicBezTo>
                    <a:close/>
                    <a:moveTo>
                      <a:pt x="27041" y="21517"/>
                    </a:moveTo>
                    <a:cubicBezTo>
                      <a:pt x="27938" y="21517"/>
                      <a:pt x="27938" y="22946"/>
                      <a:pt x="27041" y="22946"/>
                    </a:cubicBezTo>
                    <a:cubicBezTo>
                      <a:pt x="27033" y="22946"/>
                      <a:pt x="27026" y="22946"/>
                      <a:pt x="27018" y="22945"/>
                    </a:cubicBezTo>
                    <a:cubicBezTo>
                      <a:pt x="26241" y="22920"/>
                      <a:pt x="25414" y="22870"/>
                      <a:pt x="24637" y="22770"/>
                    </a:cubicBezTo>
                    <a:cubicBezTo>
                      <a:pt x="24111" y="22695"/>
                      <a:pt x="24111" y="21793"/>
                      <a:pt x="24637" y="21717"/>
                    </a:cubicBezTo>
                    <a:cubicBezTo>
                      <a:pt x="25414" y="21617"/>
                      <a:pt x="26241" y="21542"/>
                      <a:pt x="27018" y="21517"/>
                    </a:cubicBezTo>
                    <a:cubicBezTo>
                      <a:pt x="27026" y="21517"/>
                      <a:pt x="27033" y="21517"/>
                      <a:pt x="27041" y="21517"/>
                    </a:cubicBezTo>
                    <a:close/>
                    <a:moveTo>
                      <a:pt x="19273" y="20898"/>
                    </a:moveTo>
                    <a:cubicBezTo>
                      <a:pt x="19452" y="20898"/>
                      <a:pt x="19630" y="20995"/>
                      <a:pt x="19700" y="21216"/>
                    </a:cubicBezTo>
                    <a:cubicBezTo>
                      <a:pt x="20326" y="23321"/>
                      <a:pt x="18873" y="25803"/>
                      <a:pt x="16592" y="26028"/>
                    </a:cubicBezTo>
                    <a:cubicBezTo>
                      <a:pt x="16479" y="26040"/>
                      <a:pt x="16367" y="26045"/>
                      <a:pt x="16255" y="26045"/>
                    </a:cubicBezTo>
                    <a:cubicBezTo>
                      <a:pt x="14172" y="26045"/>
                      <a:pt x="12450" y="24088"/>
                      <a:pt x="12807" y="22018"/>
                    </a:cubicBezTo>
                    <a:cubicBezTo>
                      <a:pt x="12832" y="21993"/>
                      <a:pt x="12832" y="21993"/>
                      <a:pt x="12857" y="21968"/>
                    </a:cubicBezTo>
                    <a:cubicBezTo>
                      <a:pt x="12786" y="21778"/>
                      <a:pt x="12895" y="21565"/>
                      <a:pt x="13099" y="21565"/>
                    </a:cubicBezTo>
                    <a:cubicBezTo>
                      <a:pt x="13110" y="21565"/>
                      <a:pt x="13122" y="21566"/>
                      <a:pt x="13133" y="21567"/>
                    </a:cubicBezTo>
                    <a:cubicBezTo>
                      <a:pt x="13747" y="21600"/>
                      <a:pt x="14350" y="21622"/>
                      <a:pt x="14949" y="21622"/>
                    </a:cubicBezTo>
                    <a:cubicBezTo>
                      <a:pt x="16183" y="21622"/>
                      <a:pt x="17398" y="21528"/>
                      <a:pt x="18647" y="21241"/>
                    </a:cubicBezTo>
                    <a:lnTo>
                      <a:pt x="18822" y="21241"/>
                    </a:lnTo>
                    <a:cubicBezTo>
                      <a:pt x="18863" y="21027"/>
                      <a:pt x="19068" y="20898"/>
                      <a:pt x="19273" y="20898"/>
                    </a:cubicBezTo>
                    <a:close/>
                    <a:moveTo>
                      <a:pt x="16551" y="1"/>
                    </a:moveTo>
                    <a:cubicBezTo>
                      <a:pt x="12580" y="1"/>
                      <a:pt x="8619" y="1497"/>
                      <a:pt x="5790" y="4399"/>
                    </a:cubicBezTo>
                    <a:cubicBezTo>
                      <a:pt x="1604" y="8685"/>
                      <a:pt x="0" y="15276"/>
                      <a:pt x="2607" y="20790"/>
                    </a:cubicBezTo>
                    <a:cubicBezTo>
                      <a:pt x="5063" y="25978"/>
                      <a:pt x="10351" y="29311"/>
                      <a:pt x="15990" y="29662"/>
                    </a:cubicBezTo>
                    <a:cubicBezTo>
                      <a:pt x="16040" y="29537"/>
                      <a:pt x="16166" y="29437"/>
                      <a:pt x="16341" y="29437"/>
                    </a:cubicBezTo>
                    <a:cubicBezTo>
                      <a:pt x="16443" y="29439"/>
                      <a:pt x="16546" y="29440"/>
                      <a:pt x="16648" y="29440"/>
                    </a:cubicBezTo>
                    <a:cubicBezTo>
                      <a:pt x="23455" y="29440"/>
                      <a:pt x="29971" y="24523"/>
                      <a:pt x="31329" y="17732"/>
                    </a:cubicBezTo>
                    <a:cubicBezTo>
                      <a:pt x="32482" y="11968"/>
                      <a:pt x="29750" y="5702"/>
                      <a:pt x="24888" y="2469"/>
                    </a:cubicBezTo>
                    <a:cubicBezTo>
                      <a:pt x="22401" y="812"/>
                      <a:pt x="19473" y="1"/>
                      <a:pt x="165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8" name="Google Shape;3928;p41"/>
              <p:cNvSpPr/>
              <p:nvPr/>
            </p:nvSpPr>
            <p:spPr>
              <a:xfrm>
                <a:off x="5796650" y="1718800"/>
                <a:ext cx="82600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243" extrusionOk="0">
                    <a:moveTo>
                      <a:pt x="1369" y="0"/>
                    </a:moveTo>
                    <a:cubicBezTo>
                      <a:pt x="608" y="0"/>
                      <a:pt x="0" y="900"/>
                      <a:pt x="21" y="1663"/>
                    </a:cubicBezTo>
                    <a:cubicBezTo>
                      <a:pt x="21" y="2566"/>
                      <a:pt x="773" y="3242"/>
                      <a:pt x="1675" y="3242"/>
                    </a:cubicBezTo>
                    <a:cubicBezTo>
                      <a:pt x="2552" y="3217"/>
                      <a:pt x="3304" y="2516"/>
                      <a:pt x="3279" y="1613"/>
                    </a:cubicBezTo>
                    <a:cubicBezTo>
                      <a:pt x="3254" y="886"/>
                      <a:pt x="2652" y="235"/>
                      <a:pt x="1950" y="185"/>
                    </a:cubicBezTo>
                    <a:cubicBezTo>
                      <a:pt x="1925" y="160"/>
                      <a:pt x="1900" y="135"/>
                      <a:pt x="1875" y="135"/>
                    </a:cubicBezTo>
                    <a:cubicBezTo>
                      <a:pt x="1703" y="42"/>
                      <a:pt x="1532" y="0"/>
                      <a:pt x="1369" y="0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29" name="Google Shape;3929;p41"/>
              <p:cNvSpPr/>
              <p:nvPr/>
            </p:nvSpPr>
            <p:spPr>
              <a:xfrm>
                <a:off x="5757050" y="1824900"/>
                <a:ext cx="95700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3828" h="1430" extrusionOk="0">
                    <a:moveTo>
                      <a:pt x="2931" y="1"/>
                    </a:moveTo>
                    <a:cubicBezTo>
                      <a:pt x="2923" y="1"/>
                      <a:pt x="2916" y="1"/>
                      <a:pt x="2908" y="1"/>
                    </a:cubicBezTo>
                    <a:cubicBezTo>
                      <a:pt x="2131" y="26"/>
                      <a:pt x="1304" y="101"/>
                      <a:pt x="527" y="201"/>
                    </a:cubicBezTo>
                    <a:cubicBezTo>
                      <a:pt x="1" y="277"/>
                      <a:pt x="1" y="1179"/>
                      <a:pt x="527" y="1254"/>
                    </a:cubicBezTo>
                    <a:cubicBezTo>
                      <a:pt x="1304" y="1354"/>
                      <a:pt x="2131" y="1404"/>
                      <a:pt x="2908" y="1429"/>
                    </a:cubicBezTo>
                    <a:cubicBezTo>
                      <a:pt x="2916" y="1430"/>
                      <a:pt x="2923" y="1430"/>
                      <a:pt x="2931" y="1430"/>
                    </a:cubicBezTo>
                    <a:cubicBezTo>
                      <a:pt x="3828" y="1430"/>
                      <a:pt x="3828" y="1"/>
                      <a:pt x="2931" y="1"/>
                    </a:cubicBezTo>
                    <a:close/>
                  </a:path>
                </a:pathLst>
              </a:custGeom>
              <a:solidFill>
                <a:srgbClr val="EEA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0" name="Google Shape;3930;p41"/>
              <p:cNvSpPr/>
              <p:nvPr/>
            </p:nvSpPr>
            <p:spPr>
              <a:xfrm>
                <a:off x="5285250" y="1710825"/>
                <a:ext cx="95675" cy="80675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227" extrusionOk="0">
                    <a:moveTo>
                      <a:pt x="2053" y="1"/>
                    </a:moveTo>
                    <a:cubicBezTo>
                      <a:pt x="2029" y="1"/>
                      <a:pt x="2005" y="1"/>
                      <a:pt x="1980" y="2"/>
                    </a:cubicBezTo>
                    <a:cubicBezTo>
                      <a:pt x="903" y="78"/>
                      <a:pt x="0" y="1130"/>
                      <a:pt x="451" y="2183"/>
                    </a:cubicBezTo>
                    <a:cubicBezTo>
                      <a:pt x="717" y="2825"/>
                      <a:pt x="1425" y="3226"/>
                      <a:pt x="2083" y="3226"/>
                    </a:cubicBezTo>
                    <a:cubicBezTo>
                      <a:pt x="2606" y="3226"/>
                      <a:pt x="3098" y="2972"/>
                      <a:pt x="3309" y="2383"/>
                    </a:cubicBezTo>
                    <a:cubicBezTo>
                      <a:pt x="3334" y="2358"/>
                      <a:pt x="3334" y="2358"/>
                      <a:pt x="3334" y="2333"/>
                    </a:cubicBezTo>
                    <a:cubicBezTo>
                      <a:pt x="3384" y="2258"/>
                      <a:pt x="3409" y="2158"/>
                      <a:pt x="3459" y="2083"/>
                    </a:cubicBezTo>
                    <a:cubicBezTo>
                      <a:pt x="3827" y="1078"/>
                      <a:pt x="3116" y="1"/>
                      <a:pt x="2053" y="1"/>
                    </a:cubicBezTo>
                    <a:close/>
                  </a:path>
                </a:pathLst>
              </a:custGeom>
              <a:solidFill>
                <a:srgbClr val="1C1C1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1" name="Google Shape;3931;p41"/>
              <p:cNvSpPr/>
              <p:nvPr/>
            </p:nvSpPr>
            <p:spPr>
              <a:xfrm>
                <a:off x="5282125" y="1824900"/>
                <a:ext cx="102150" cy="35425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1417" extrusionOk="0">
                    <a:moveTo>
                      <a:pt x="2030" y="1"/>
                    </a:moveTo>
                    <a:cubicBezTo>
                      <a:pt x="1579" y="1"/>
                      <a:pt x="1153" y="1"/>
                      <a:pt x="702" y="26"/>
                    </a:cubicBezTo>
                    <a:cubicBezTo>
                      <a:pt x="175" y="51"/>
                      <a:pt x="0" y="853"/>
                      <a:pt x="576" y="1003"/>
                    </a:cubicBezTo>
                    <a:cubicBezTo>
                      <a:pt x="1003" y="1129"/>
                      <a:pt x="1429" y="1204"/>
                      <a:pt x="1855" y="1279"/>
                    </a:cubicBezTo>
                    <a:cubicBezTo>
                      <a:pt x="2212" y="1321"/>
                      <a:pt x="2587" y="1416"/>
                      <a:pt x="2950" y="1416"/>
                    </a:cubicBezTo>
                    <a:cubicBezTo>
                      <a:pt x="3020" y="1416"/>
                      <a:pt x="3089" y="1413"/>
                      <a:pt x="3158" y="1404"/>
                    </a:cubicBezTo>
                    <a:cubicBezTo>
                      <a:pt x="3860" y="1354"/>
                      <a:pt x="4085" y="327"/>
                      <a:pt x="3333" y="101"/>
                    </a:cubicBezTo>
                    <a:cubicBezTo>
                      <a:pt x="2907" y="1"/>
                      <a:pt x="2456" y="26"/>
                      <a:pt x="2030" y="1"/>
                    </a:cubicBezTo>
                    <a:close/>
                  </a:path>
                </a:pathLst>
              </a:custGeom>
              <a:solidFill>
                <a:srgbClr val="EEA2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2" name="Google Shape;3932;p41"/>
              <p:cNvSpPr/>
              <p:nvPr/>
            </p:nvSpPr>
            <p:spPr>
              <a:xfrm rot="-4500710">
                <a:off x="5463449" y="1735467"/>
                <a:ext cx="214601" cy="214601"/>
              </a:xfrm>
              <a:prstGeom prst="chord">
                <a:avLst>
                  <a:gd name="adj1" fmla="val 2700000"/>
                  <a:gd name="adj2" fmla="val 1620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33" name="Google Shape;3933;p41"/>
            <p:cNvSpPr/>
            <p:nvPr/>
          </p:nvSpPr>
          <p:spPr>
            <a:xfrm rot="-2196712" flipH="1">
              <a:off x="1595491" y="973332"/>
              <a:ext cx="695729" cy="601153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6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57" name="Google Shape;3957;p41"/>
          <p:cNvGrpSpPr/>
          <p:nvPr/>
        </p:nvGrpSpPr>
        <p:grpSpPr>
          <a:xfrm>
            <a:off x="9467193" y="-118584"/>
            <a:ext cx="1586531" cy="2185973"/>
            <a:chOff x="2865640" y="2679419"/>
            <a:chExt cx="1301716" cy="1793546"/>
          </a:xfrm>
        </p:grpSpPr>
        <p:sp>
          <p:nvSpPr>
            <p:cNvPr id="3958" name="Google Shape;3958;p41"/>
            <p:cNvSpPr/>
            <p:nvPr/>
          </p:nvSpPr>
          <p:spPr>
            <a:xfrm>
              <a:off x="2925356" y="3230964"/>
              <a:ext cx="1242000" cy="1242000"/>
            </a:xfrm>
            <a:prstGeom prst="rect">
              <a:avLst/>
            </a:prstGeom>
            <a:solidFill>
              <a:schemeClr val="dk1">
                <a:alpha val="894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41"/>
            <p:cNvSpPr/>
            <p:nvPr/>
          </p:nvSpPr>
          <p:spPr>
            <a:xfrm>
              <a:off x="2865640" y="3185058"/>
              <a:ext cx="1242000" cy="1242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60" name="Google Shape;3960;p41"/>
            <p:cNvGrpSpPr/>
            <p:nvPr/>
          </p:nvGrpSpPr>
          <p:grpSpPr>
            <a:xfrm>
              <a:off x="2971738" y="3300453"/>
              <a:ext cx="1003372" cy="1066664"/>
              <a:chOff x="2897151" y="3136668"/>
              <a:chExt cx="1089320" cy="1158032"/>
            </a:xfrm>
          </p:grpSpPr>
          <p:sp>
            <p:nvSpPr>
              <p:cNvPr id="3961" name="Google Shape;3961;p41"/>
              <p:cNvSpPr/>
              <p:nvPr/>
            </p:nvSpPr>
            <p:spPr>
              <a:xfrm rot="8100000">
                <a:off x="3562511" y="3915140"/>
                <a:ext cx="118370" cy="118370"/>
              </a:xfrm>
              <a:prstGeom prst="teardrop">
                <a:avLst>
                  <a:gd name="adj" fmla="val 10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2" name="Google Shape;3962;p41"/>
              <p:cNvSpPr/>
              <p:nvPr/>
            </p:nvSpPr>
            <p:spPr>
              <a:xfrm rot="8100000">
                <a:off x="3147736" y="3949778"/>
                <a:ext cx="118370" cy="118370"/>
              </a:xfrm>
              <a:prstGeom prst="teardrop">
                <a:avLst>
                  <a:gd name="adj" fmla="val 100000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3" name="Google Shape;3963;p41"/>
              <p:cNvSpPr/>
              <p:nvPr/>
            </p:nvSpPr>
            <p:spPr>
              <a:xfrm rot="8100000">
                <a:off x="3315136" y="4151815"/>
                <a:ext cx="118370" cy="118370"/>
              </a:xfrm>
              <a:prstGeom prst="teardrop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4" name="Google Shape;3964;p41"/>
              <p:cNvSpPr/>
              <p:nvPr/>
            </p:nvSpPr>
            <p:spPr>
              <a:xfrm rot="8100000">
                <a:off x="3843586" y="4082540"/>
                <a:ext cx="118370" cy="118370"/>
              </a:xfrm>
              <a:prstGeom prst="teardrop">
                <a:avLst>
                  <a:gd name="adj" fmla="val 10000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965" name="Google Shape;3965;p41"/>
              <p:cNvGrpSpPr/>
              <p:nvPr/>
            </p:nvGrpSpPr>
            <p:grpSpPr>
              <a:xfrm>
                <a:off x="2897151" y="3136668"/>
                <a:ext cx="1068768" cy="877068"/>
                <a:chOff x="2897151" y="3136668"/>
                <a:chExt cx="1068768" cy="877068"/>
              </a:xfrm>
            </p:grpSpPr>
            <p:sp>
              <p:nvSpPr>
                <p:cNvPr id="3966" name="Google Shape;3966;p41"/>
                <p:cNvSpPr/>
                <p:nvPr/>
              </p:nvSpPr>
              <p:spPr>
                <a:xfrm rot="475792">
                  <a:off x="2944223" y="3200311"/>
                  <a:ext cx="974624" cy="749781"/>
                </a:xfrm>
                <a:prstGeom prst="cloud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67" name="Google Shape;3967;p41"/>
                <p:cNvSpPr/>
                <p:nvPr/>
              </p:nvSpPr>
              <p:spPr>
                <a:xfrm>
                  <a:off x="3651890" y="3588922"/>
                  <a:ext cx="82707" cy="71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7" h="3727" extrusionOk="0">
                      <a:moveTo>
                        <a:pt x="2557" y="1"/>
                      </a:moveTo>
                      <a:cubicBezTo>
                        <a:pt x="2282" y="1"/>
                        <a:pt x="2006" y="51"/>
                        <a:pt x="1755" y="176"/>
                      </a:cubicBezTo>
                      <a:cubicBezTo>
                        <a:pt x="1204" y="302"/>
                        <a:pt x="678" y="728"/>
                        <a:pt x="452" y="1229"/>
                      </a:cubicBezTo>
                      <a:cubicBezTo>
                        <a:pt x="1" y="2257"/>
                        <a:pt x="703" y="3384"/>
                        <a:pt x="1755" y="3660"/>
                      </a:cubicBezTo>
                      <a:cubicBezTo>
                        <a:pt x="1923" y="3705"/>
                        <a:pt x="2093" y="3727"/>
                        <a:pt x="2260" y="3727"/>
                      </a:cubicBezTo>
                      <a:cubicBezTo>
                        <a:pt x="3113" y="3727"/>
                        <a:pt x="3898" y="3162"/>
                        <a:pt x="4086" y="2282"/>
                      </a:cubicBezTo>
                      <a:cubicBezTo>
                        <a:pt x="4337" y="1229"/>
                        <a:pt x="3710" y="51"/>
                        <a:pt x="25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68" name="Google Shape;3968;p41"/>
                <p:cNvSpPr/>
                <p:nvPr/>
              </p:nvSpPr>
              <p:spPr>
                <a:xfrm>
                  <a:off x="3189586" y="3610140"/>
                  <a:ext cx="84022" cy="74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6" h="3902" extrusionOk="0">
                      <a:moveTo>
                        <a:pt x="2275" y="1"/>
                      </a:moveTo>
                      <a:cubicBezTo>
                        <a:pt x="2142" y="1"/>
                        <a:pt x="2008" y="18"/>
                        <a:pt x="1874" y="51"/>
                      </a:cubicBezTo>
                      <a:cubicBezTo>
                        <a:pt x="1861" y="51"/>
                        <a:pt x="1847" y="50"/>
                        <a:pt x="1833" y="50"/>
                      </a:cubicBezTo>
                      <a:cubicBezTo>
                        <a:pt x="943" y="50"/>
                        <a:pt x="20" y="843"/>
                        <a:pt x="20" y="1830"/>
                      </a:cubicBezTo>
                      <a:cubicBezTo>
                        <a:pt x="0" y="3030"/>
                        <a:pt x="952" y="3901"/>
                        <a:pt x="2010" y="3901"/>
                      </a:cubicBezTo>
                      <a:cubicBezTo>
                        <a:pt x="2322" y="3901"/>
                        <a:pt x="2644" y="3826"/>
                        <a:pt x="2952" y="3660"/>
                      </a:cubicBezTo>
                      <a:cubicBezTo>
                        <a:pt x="4306" y="2933"/>
                        <a:pt x="4406" y="978"/>
                        <a:pt x="3052" y="201"/>
                      </a:cubicBezTo>
                      <a:cubicBezTo>
                        <a:pt x="2802" y="68"/>
                        <a:pt x="2540" y="1"/>
                        <a:pt x="227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69" name="Google Shape;3969;p41"/>
                <p:cNvSpPr/>
                <p:nvPr/>
              </p:nvSpPr>
              <p:spPr>
                <a:xfrm rot="-1408708">
                  <a:off x="3172223" y="3433364"/>
                  <a:ext cx="118724" cy="90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9" h="3606" extrusionOk="0">
                      <a:moveTo>
                        <a:pt x="2211" y="1"/>
                      </a:moveTo>
                      <a:cubicBezTo>
                        <a:pt x="1147" y="1"/>
                        <a:pt x="1" y="791"/>
                        <a:pt x="62" y="1923"/>
                      </a:cubicBezTo>
                      <a:cubicBezTo>
                        <a:pt x="77" y="2047"/>
                        <a:pt x="188" y="2132"/>
                        <a:pt x="295" y="2132"/>
                      </a:cubicBezTo>
                      <a:cubicBezTo>
                        <a:pt x="360" y="2132"/>
                        <a:pt x="424" y="2100"/>
                        <a:pt x="463" y="2023"/>
                      </a:cubicBezTo>
                      <a:cubicBezTo>
                        <a:pt x="782" y="1405"/>
                        <a:pt x="1402" y="787"/>
                        <a:pt x="2121" y="787"/>
                      </a:cubicBezTo>
                      <a:cubicBezTo>
                        <a:pt x="2307" y="787"/>
                        <a:pt x="2498" y="828"/>
                        <a:pt x="2693" y="920"/>
                      </a:cubicBezTo>
                      <a:cubicBezTo>
                        <a:pt x="3545" y="1346"/>
                        <a:pt x="3545" y="2324"/>
                        <a:pt x="3245" y="3101"/>
                      </a:cubicBezTo>
                      <a:cubicBezTo>
                        <a:pt x="3136" y="3353"/>
                        <a:pt x="3405" y="3606"/>
                        <a:pt x="3648" y="3606"/>
                      </a:cubicBezTo>
                      <a:cubicBezTo>
                        <a:pt x="3742" y="3606"/>
                        <a:pt x="3833" y="3568"/>
                        <a:pt x="3896" y="3477"/>
                      </a:cubicBezTo>
                      <a:cubicBezTo>
                        <a:pt x="4748" y="2399"/>
                        <a:pt x="4172" y="670"/>
                        <a:pt x="2944" y="143"/>
                      </a:cubicBezTo>
                      <a:cubicBezTo>
                        <a:pt x="2716" y="46"/>
                        <a:pt x="2466" y="1"/>
                        <a:pt x="2211" y="1"/>
                      </a:cubicBezTo>
                      <a:close/>
                    </a:path>
                  </a:pathLst>
                </a:custGeom>
                <a:solidFill>
                  <a:srgbClr val="1C1C1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70" name="Google Shape;3970;p41"/>
                <p:cNvSpPr/>
                <p:nvPr/>
              </p:nvSpPr>
              <p:spPr>
                <a:xfrm rot="-1069461">
                  <a:off x="3604931" y="3433368"/>
                  <a:ext cx="118725" cy="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49" h="3606" extrusionOk="0">
                      <a:moveTo>
                        <a:pt x="2211" y="1"/>
                      </a:moveTo>
                      <a:cubicBezTo>
                        <a:pt x="1147" y="1"/>
                        <a:pt x="1" y="791"/>
                        <a:pt x="62" y="1923"/>
                      </a:cubicBezTo>
                      <a:cubicBezTo>
                        <a:pt x="77" y="2047"/>
                        <a:pt x="188" y="2132"/>
                        <a:pt x="295" y="2132"/>
                      </a:cubicBezTo>
                      <a:cubicBezTo>
                        <a:pt x="360" y="2132"/>
                        <a:pt x="424" y="2100"/>
                        <a:pt x="463" y="2023"/>
                      </a:cubicBezTo>
                      <a:cubicBezTo>
                        <a:pt x="782" y="1405"/>
                        <a:pt x="1402" y="787"/>
                        <a:pt x="2121" y="787"/>
                      </a:cubicBezTo>
                      <a:cubicBezTo>
                        <a:pt x="2307" y="787"/>
                        <a:pt x="2498" y="828"/>
                        <a:pt x="2693" y="920"/>
                      </a:cubicBezTo>
                      <a:cubicBezTo>
                        <a:pt x="3545" y="1346"/>
                        <a:pt x="3545" y="2324"/>
                        <a:pt x="3245" y="3101"/>
                      </a:cubicBezTo>
                      <a:cubicBezTo>
                        <a:pt x="3136" y="3353"/>
                        <a:pt x="3405" y="3606"/>
                        <a:pt x="3648" y="3606"/>
                      </a:cubicBezTo>
                      <a:cubicBezTo>
                        <a:pt x="3742" y="3606"/>
                        <a:pt x="3833" y="3568"/>
                        <a:pt x="3896" y="3477"/>
                      </a:cubicBezTo>
                      <a:cubicBezTo>
                        <a:pt x="4748" y="2399"/>
                        <a:pt x="4172" y="670"/>
                        <a:pt x="2944" y="143"/>
                      </a:cubicBezTo>
                      <a:cubicBezTo>
                        <a:pt x="2716" y="46"/>
                        <a:pt x="2466" y="1"/>
                        <a:pt x="2211" y="1"/>
                      </a:cubicBezTo>
                      <a:close/>
                    </a:path>
                  </a:pathLst>
                </a:custGeom>
                <a:solidFill>
                  <a:srgbClr val="1C1C1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71" name="Google Shape;3971;p41"/>
                <p:cNvSpPr/>
                <p:nvPr/>
              </p:nvSpPr>
              <p:spPr>
                <a:xfrm rot="-1505956">
                  <a:off x="3407750" y="3658584"/>
                  <a:ext cx="120803" cy="7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2" h="2858" extrusionOk="0">
                      <a:moveTo>
                        <a:pt x="155" y="1"/>
                      </a:moveTo>
                      <a:cubicBezTo>
                        <a:pt x="81" y="1"/>
                        <a:pt x="0" y="77"/>
                        <a:pt x="19" y="152"/>
                      </a:cubicBezTo>
                      <a:cubicBezTo>
                        <a:pt x="377" y="1784"/>
                        <a:pt x="2229" y="2857"/>
                        <a:pt x="3870" y="2857"/>
                      </a:cubicBezTo>
                      <a:cubicBezTo>
                        <a:pt x="4069" y="2857"/>
                        <a:pt x="4265" y="2842"/>
                        <a:pt x="4455" y="2809"/>
                      </a:cubicBezTo>
                      <a:cubicBezTo>
                        <a:pt x="4831" y="2759"/>
                        <a:pt x="4731" y="2157"/>
                        <a:pt x="4355" y="2157"/>
                      </a:cubicBezTo>
                      <a:cubicBezTo>
                        <a:pt x="2525" y="2107"/>
                        <a:pt x="1423" y="1355"/>
                        <a:pt x="220" y="27"/>
                      </a:cubicBezTo>
                      <a:cubicBezTo>
                        <a:pt x="201" y="9"/>
                        <a:pt x="178" y="1"/>
                        <a:pt x="155" y="1"/>
                      </a:cubicBezTo>
                      <a:close/>
                    </a:path>
                  </a:pathLst>
                </a:custGeom>
                <a:solidFill>
                  <a:srgbClr val="1C1C1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972" name="Google Shape;3972;p41"/>
            <p:cNvSpPr/>
            <p:nvPr/>
          </p:nvSpPr>
          <p:spPr>
            <a:xfrm rot="-2196668" flipH="1">
              <a:off x="3104237" y="2841464"/>
              <a:ext cx="761146" cy="657710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6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73" name="Google Shape;3973;p41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3974" name="Google Shape;3974;p41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5" name="Google Shape;3975;p41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41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41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8" name="Google Shape;3978;p41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9" name="Google Shape;3979;p41">
            <a:hlinkClick r:id="rId3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980" name="Google Shape;3980;p41">
            <a:hlinkClick r:id="rId4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981" name="Google Shape;3981;p41">
            <a:hlinkClick r:id="rId5" action="ppaction://hlinksldjump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982" name="Google Shape;3982;p41">
            <a:hlinkClick r:id="rId6" action="ppaction://hlinksldjump"/>
          </p:cNvPr>
          <p:cNvSpPr txBox="1"/>
          <p:nvPr/>
        </p:nvSpPr>
        <p:spPr>
          <a:xfrm>
            <a:off x="11221667" y="3018664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983" name="Google Shape;3983;p41">
            <a:hlinkClick r:id="rId7" action="ppaction://hlinksldjump"/>
          </p:cNvPr>
          <p:cNvSpPr txBox="1"/>
          <p:nvPr/>
        </p:nvSpPr>
        <p:spPr>
          <a:xfrm>
            <a:off x="11221667" y="377906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984" name="Google Shape;3984;p41">
            <a:hlinkClick r:id="rId3" action="ppaction://hlinksldjump"/>
          </p:cNvPr>
          <p:cNvSpPr txBox="1"/>
          <p:nvPr/>
        </p:nvSpPr>
        <p:spPr>
          <a:xfrm>
            <a:off x="11221667" y="452871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985" name="Google Shape;3985;p41">
            <a:hlinkClick r:id="rId8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6" name="Google Shape;3986;p41">
            <a:hlinkClick r:id="rId9" action="ppaction://hlinksldjump"/>
          </p:cNvPr>
          <p:cNvSpPr/>
          <p:nvPr/>
        </p:nvSpPr>
        <p:spPr>
          <a:xfrm rot="-2700000">
            <a:off x="1261048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7" name="Google Shape;3987;p41">
            <a:hlinkClick r:id="rId10" action="ppaction://hlinksldjump"/>
          </p:cNvPr>
          <p:cNvSpPr/>
          <p:nvPr/>
        </p:nvSpPr>
        <p:spPr>
          <a:xfrm rot="8100000">
            <a:off x="10702981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7" name="Content Placeholder 2">
            <a:extLst>
              <a:ext uri="{FF2B5EF4-FFF2-40B4-BE49-F238E27FC236}">
                <a16:creationId xmlns:a16="http://schemas.microsoft.com/office/drawing/2014/main" id="{F3E95B02-7338-4309-B803-1BA268EEF13F}"/>
              </a:ext>
            </a:extLst>
          </p:cNvPr>
          <p:cNvSpPr txBox="1">
            <a:spLocks/>
          </p:cNvSpPr>
          <p:nvPr/>
        </p:nvSpPr>
        <p:spPr>
          <a:xfrm>
            <a:off x="2085535" y="2240684"/>
            <a:ext cx="8011343" cy="2968293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en-US" sz="3200" b="1" kern="0" dirty="0" err="1">
                <a:solidFill>
                  <a:srgbClr val="0000FF"/>
                </a:solidFill>
              </a:rPr>
              <a:t>Việc</a:t>
            </a:r>
            <a:r>
              <a:rPr lang="en-US" sz="3200" b="1" kern="0" dirty="0">
                <a:solidFill>
                  <a:srgbClr val="0000FF"/>
                </a:solidFill>
              </a:rPr>
              <a:t> 1: </a:t>
            </a:r>
            <a:r>
              <a:rPr lang="en-US" sz="3200" b="1" kern="0" dirty="0" err="1">
                <a:solidFill>
                  <a:srgbClr val="0000FF"/>
                </a:solidFill>
              </a:rPr>
              <a:t>Làm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vở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bài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tập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Toán</a:t>
            </a:r>
            <a:r>
              <a:rPr lang="en-US" sz="3200" b="1" kern="0" dirty="0">
                <a:solidFill>
                  <a:srgbClr val="0000FF"/>
                </a:solidFill>
              </a:rPr>
              <a:t> ( </a:t>
            </a:r>
            <a:r>
              <a:rPr lang="en-US" sz="3200" b="1" kern="0" dirty="0" err="1">
                <a:solidFill>
                  <a:srgbClr val="0000FF"/>
                </a:solidFill>
              </a:rPr>
              <a:t>trang</a:t>
            </a:r>
            <a:r>
              <a:rPr lang="en-US" sz="3200" b="1" kern="0" dirty="0">
                <a:solidFill>
                  <a:srgbClr val="0000FF"/>
                </a:solidFill>
              </a:rPr>
              <a:t> 20)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en-US" sz="3200" b="1" kern="0" dirty="0" err="1">
                <a:solidFill>
                  <a:srgbClr val="0000FF"/>
                </a:solidFill>
              </a:rPr>
              <a:t>Việc</a:t>
            </a:r>
            <a:r>
              <a:rPr lang="en-US" sz="3200" b="1" kern="0" dirty="0">
                <a:solidFill>
                  <a:srgbClr val="0000FF"/>
                </a:solidFill>
              </a:rPr>
              <a:t> 2: </a:t>
            </a:r>
            <a:r>
              <a:rPr lang="en-US" sz="3200" b="1" kern="0" dirty="0" err="1">
                <a:solidFill>
                  <a:srgbClr val="0000FF"/>
                </a:solidFill>
              </a:rPr>
              <a:t>Đọc</a:t>
            </a:r>
            <a:r>
              <a:rPr lang="en-US" sz="3200" b="1" kern="0" dirty="0">
                <a:solidFill>
                  <a:srgbClr val="0000FF"/>
                </a:solidFill>
              </a:rPr>
              <a:t> 5 </a:t>
            </a:r>
            <a:r>
              <a:rPr lang="en-US" sz="3200" b="1" kern="0" dirty="0" err="1">
                <a:solidFill>
                  <a:srgbClr val="0000FF"/>
                </a:solidFill>
              </a:rPr>
              <a:t>lần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bài</a:t>
            </a:r>
            <a:r>
              <a:rPr lang="en-US" sz="3200" b="1" kern="0" dirty="0">
                <a:solidFill>
                  <a:srgbClr val="0000FF"/>
                </a:solidFill>
              </a:rPr>
              <a:t> “ </a:t>
            </a:r>
            <a:r>
              <a:rPr lang="en-US" sz="3200" b="1" kern="0" dirty="0" err="1">
                <a:solidFill>
                  <a:srgbClr val="0000FF"/>
                </a:solidFill>
              </a:rPr>
              <a:t>Người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mẹ</a:t>
            </a:r>
            <a:r>
              <a:rPr lang="en-US" sz="3200" b="1" kern="0" dirty="0">
                <a:solidFill>
                  <a:srgbClr val="0000FF"/>
                </a:solidFill>
              </a:rPr>
              <a:t>” ( SGK </a:t>
            </a:r>
            <a:r>
              <a:rPr lang="en-US" sz="3200" b="1" kern="0" dirty="0" err="1">
                <a:solidFill>
                  <a:srgbClr val="0000FF"/>
                </a:solidFill>
              </a:rPr>
              <a:t>Tiếng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Việt</a:t>
            </a:r>
            <a:r>
              <a:rPr lang="en-US" sz="3200" b="1" kern="0" dirty="0">
                <a:solidFill>
                  <a:srgbClr val="0000FF"/>
                </a:solidFill>
              </a:rPr>
              <a:t> – Trang 29, 30) </a:t>
            </a:r>
            <a:r>
              <a:rPr lang="en-US" sz="3200" b="1" kern="0" dirty="0" err="1">
                <a:solidFill>
                  <a:srgbClr val="0000FF"/>
                </a:solidFill>
              </a:rPr>
              <a:t>và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trả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lời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miệng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các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câu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hỏi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cuối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bài</a:t>
            </a:r>
            <a:r>
              <a:rPr lang="en-US" sz="3200" b="1" kern="0" dirty="0">
                <a:solidFill>
                  <a:srgbClr val="0000FF"/>
                </a:solidFill>
              </a:rPr>
              <a:t>.</a:t>
            </a:r>
          </a:p>
          <a:p>
            <a:pPr marL="514350" indent="-514350" algn="just">
              <a:buFont typeface="Arial" panose="020B0604020202020204" pitchFamily="34" charset="0"/>
              <a:buChar char="•"/>
            </a:pPr>
            <a:r>
              <a:rPr lang="en-US" sz="3200" b="1" kern="0" dirty="0" err="1">
                <a:solidFill>
                  <a:srgbClr val="0000FF"/>
                </a:solidFill>
              </a:rPr>
              <a:t>Việc</a:t>
            </a:r>
            <a:r>
              <a:rPr lang="en-US" sz="3200" b="1" kern="0" dirty="0">
                <a:solidFill>
                  <a:srgbClr val="0000FF"/>
                </a:solidFill>
              </a:rPr>
              <a:t> 3: </a:t>
            </a:r>
            <a:r>
              <a:rPr lang="en-US" sz="3200" b="1" kern="0" dirty="0" err="1">
                <a:solidFill>
                  <a:srgbClr val="0000FF"/>
                </a:solidFill>
              </a:rPr>
              <a:t>Xem</a:t>
            </a:r>
            <a:r>
              <a:rPr lang="en-US" sz="3200" b="1" kern="0" dirty="0">
                <a:solidFill>
                  <a:srgbClr val="0000FF"/>
                </a:solidFill>
              </a:rPr>
              <a:t> video </a:t>
            </a:r>
            <a:r>
              <a:rPr lang="en-US" sz="3200" b="1" kern="0" dirty="0" err="1">
                <a:solidFill>
                  <a:srgbClr val="0000FF"/>
                </a:solidFill>
              </a:rPr>
              <a:t>hướng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dẫn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gấp</a:t>
            </a:r>
            <a:r>
              <a:rPr lang="en-US" sz="3200" b="1" kern="0" dirty="0">
                <a:solidFill>
                  <a:srgbClr val="0000FF"/>
                </a:solidFill>
              </a:rPr>
              <a:t> con </a:t>
            </a:r>
            <a:r>
              <a:rPr lang="en-US" sz="3200" b="1" kern="0" dirty="0" err="1">
                <a:solidFill>
                  <a:srgbClr val="0000FF"/>
                </a:solidFill>
              </a:rPr>
              <a:t>ếch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và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thực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hành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trên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giấy</a:t>
            </a:r>
            <a:r>
              <a:rPr lang="en-US" sz="3200" b="1" kern="0" dirty="0">
                <a:solidFill>
                  <a:srgbClr val="0000FF"/>
                </a:solidFill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</a:rPr>
              <a:t>nháp</a:t>
            </a:r>
            <a:r>
              <a:rPr lang="en-US" sz="3200" b="1" kern="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28" name="Title 1">
            <a:extLst>
              <a:ext uri="{FF2B5EF4-FFF2-40B4-BE49-F238E27FC236}">
                <a16:creationId xmlns:a16="http://schemas.microsoft.com/office/drawing/2014/main" id="{3A54669D-C144-467F-9ADF-96F7C9D8A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275" y="795383"/>
            <a:ext cx="4305300" cy="1143000"/>
          </a:xfrm>
        </p:spPr>
        <p:txBody>
          <a:bodyPr>
            <a:prstTxWarp prst="textChevron">
              <a:avLst/>
            </a:prstTxWarp>
            <a:noAutofit/>
          </a:bodyPr>
          <a:lstStyle/>
          <a:p>
            <a:r>
              <a:rPr lang="en-US" sz="5400" dirty="0" err="1">
                <a:solidFill>
                  <a:srgbClr val="FD9E66"/>
                </a:solidFill>
              </a:rPr>
              <a:t>Dặn</a:t>
            </a:r>
            <a:r>
              <a:rPr lang="en-US" sz="5400" dirty="0">
                <a:solidFill>
                  <a:srgbClr val="FD9E66"/>
                </a:solidFill>
              </a:rPr>
              <a:t> </a:t>
            </a:r>
            <a:r>
              <a:rPr lang="en-US" sz="5400" dirty="0" err="1">
                <a:solidFill>
                  <a:srgbClr val="FD9E66"/>
                </a:solidFill>
              </a:rPr>
              <a:t>dò</a:t>
            </a:r>
            <a:r>
              <a:rPr lang="en-US" sz="5400" dirty="0">
                <a:solidFill>
                  <a:srgbClr val="FD9E66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p27"/>
          <p:cNvSpPr/>
          <p:nvPr/>
        </p:nvSpPr>
        <p:spPr>
          <a:xfrm rot="-422">
            <a:off x="2866042" y="421205"/>
            <a:ext cx="6819557" cy="60093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92" name="Google Shape;1792;p27"/>
          <p:cNvSpPr txBox="1">
            <a:spLocks noGrp="1"/>
          </p:cNvSpPr>
          <p:nvPr>
            <p:ph type="title"/>
          </p:nvPr>
        </p:nvSpPr>
        <p:spPr>
          <a:xfrm>
            <a:off x="2304712" y="1243969"/>
            <a:ext cx="8149106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400" dirty="0">
                <a:ln>
                  <a:solidFill>
                    <a:srgbClr val="FD9E66"/>
                  </a:solidFill>
                </a:ln>
                <a:solidFill>
                  <a:srgbClr val="FEC9A1"/>
                </a:solidFill>
              </a:rPr>
              <a:t>TẬP LÀM VĂN</a:t>
            </a:r>
            <a:endParaRPr sz="4400" dirty="0">
              <a:ln>
                <a:solidFill>
                  <a:srgbClr val="FD9E66"/>
                </a:solidFill>
              </a:ln>
              <a:solidFill>
                <a:srgbClr val="FEC9A1"/>
              </a:solidFill>
            </a:endParaRPr>
          </a:p>
        </p:txBody>
      </p:sp>
      <p:sp>
        <p:nvSpPr>
          <p:cNvPr id="2010" name="Google Shape;2010;p27"/>
          <p:cNvSpPr/>
          <p:nvPr/>
        </p:nvSpPr>
        <p:spPr>
          <a:xfrm rot="4965428">
            <a:off x="8974104" y="-230420"/>
            <a:ext cx="1532647" cy="18339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1" name="Google Shape;2011;p27"/>
          <p:cNvSpPr/>
          <p:nvPr/>
        </p:nvSpPr>
        <p:spPr>
          <a:xfrm rot="-4965428" flipH="1">
            <a:off x="2060879" y="-285494"/>
            <a:ext cx="1532647" cy="18339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6" name="Google Shape;2016;p27">
            <a:hlinkClick r:id="rId3" action="ppaction://hlinksldjump"/>
          </p:cNvPr>
          <p:cNvSpPr/>
          <p:nvPr/>
        </p:nvSpPr>
        <p:spPr>
          <a:xfrm rot="-2700000">
            <a:off x="1261048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7" name="Google Shape;2017;p27">
            <a:hlinkClick r:id="rId4" action="ppaction://hlinksldjump"/>
          </p:cNvPr>
          <p:cNvSpPr/>
          <p:nvPr/>
        </p:nvSpPr>
        <p:spPr>
          <a:xfrm rot="8100000">
            <a:off x="10702981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18" name="Google Shape;2018;p27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2019" name="Google Shape;2019;p2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24" name="Google Shape;2024;p27">
            <a:hlinkClick r:id="rId5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5" name="Google Shape;2025;p27">
            <a:hlinkClick r:id="rId6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6" name="Google Shape;2026;p27">
            <a:hlinkClick r:id="rId7" action="ppaction://hlinksldjump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7" name="Google Shape;2027;p27">
            <a:hlinkClick r:id="rId8" action="ppaction://hlinksldjump"/>
          </p:cNvPr>
          <p:cNvSpPr txBox="1"/>
          <p:nvPr/>
        </p:nvSpPr>
        <p:spPr>
          <a:xfrm>
            <a:off x="11221667" y="3018664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8" name="Google Shape;2028;p27">
            <a:hlinkClick r:id="rId9" action="ppaction://hlinksldjump"/>
          </p:cNvPr>
          <p:cNvSpPr txBox="1"/>
          <p:nvPr/>
        </p:nvSpPr>
        <p:spPr>
          <a:xfrm>
            <a:off x="11221667" y="377906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9" name="Google Shape;2029;p27">
            <a:hlinkClick r:id="rId10" action="ppaction://hlinksldjump"/>
          </p:cNvPr>
          <p:cNvSpPr txBox="1"/>
          <p:nvPr/>
        </p:nvSpPr>
        <p:spPr>
          <a:xfrm>
            <a:off x="11221667" y="452871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30" name="Google Shape;2030;p27">
            <a:hlinkClick r:id="rId11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2" name="Text Box 5">
            <a:extLst>
              <a:ext uri="{FF2B5EF4-FFF2-40B4-BE49-F238E27FC236}">
                <a16:creationId xmlns:a16="http://schemas.microsoft.com/office/drawing/2014/main" id="{2F6CD22A-D91A-401C-AE2F-F23550A8B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6621" y="2222941"/>
            <a:ext cx="641839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 eaLnBrk="1" fontAlgn="base" hangingPunct="1">
              <a:spcAft>
                <a:spcPct val="0"/>
              </a:spcAft>
            </a:pP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p27"/>
          <p:cNvSpPr/>
          <p:nvPr/>
        </p:nvSpPr>
        <p:spPr>
          <a:xfrm rot="-422">
            <a:off x="2866042" y="421205"/>
            <a:ext cx="6819557" cy="60093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92" name="Google Shape;1792;p27"/>
          <p:cNvSpPr txBox="1">
            <a:spLocks noGrp="1"/>
          </p:cNvSpPr>
          <p:nvPr>
            <p:ph type="title"/>
          </p:nvPr>
        </p:nvSpPr>
        <p:spPr>
          <a:xfrm>
            <a:off x="966467" y="844696"/>
            <a:ext cx="10255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dirty="0">
                <a:ln>
                  <a:solidFill>
                    <a:srgbClr val="FD9E66"/>
                  </a:solidFill>
                </a:ln>
                <a:solidFill>
                  <a:srgbClr val="FEC9A1"/>
                </a:solidFill>
              </a:rPr>
              <a:t>TẬP LÀM VĂN</a:t>
            </a:r>
            <a:endParaRPr dirty="0">
              <a:ln>
                <a:solidFill>
                  <a:srgbClr val="FD9E66"/>
                </a:solidFill>
              </a:ln>
              <a:solidFill>
                <a:srgbClr val="FEC9A1"/>
              </a:solidFill>
            </a:endParaRPr>
          </a:p>
        </p:txBody>
      </p:sp>
      <p:sp>
        <p:nvSpPr>
          <p:cNvPr id="2010" name="Google Shape;2010;p27"/>
          <p:cNvSpPr/>
          <p:nvPr/>
        </p:nvSpPr>
        <p:spPr>
          <a:xfrm rot="4965428">
            <a:off x="8974104" y="-230420"/>
            <a:ext cx="1532647" cy="183394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11" name="Google Shape;2011;p27"/>
          <p:cNvSpPr/>
          <p:nvPr/>
        </p:nvSpPr>
        <p:spPr>
          <a:xfrm rot="-4965428" flipH="1">
            <a:off x="2060879" y="-285494"/>
            <a:ext cx="1532647" cy="18339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16" name="Google Shape;2016;p27">
            <a:hlinkClick r:id="rId3" action="ppaction://hlinksldjump"/>
          </p:cNvPr>
          <p:cNvSpPr/>
          <p:nvPr/>
        </p:nvSpPr>
        <p:spPr>
          <a:xfrm rot="-2700000">
            <a:off x="1261048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17" name="Google Shape;2017;p27">
            <a:hlinkClick r:id="rId4" action="ppaction://hlinksldjump"/>
          </p:cNvPr>
          <p:cNvSpPr/>
          <p:nvPr/>
        </p:nvSpPr>
        <p:spPr>
          <a:xfrm rot="8100000">
            <a:off x="10702981" y="856265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18" name="Google Shape;2018;p27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2019" name="Google Shape;2019;p2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24" name="Google Shape;2024;p27">
            <a:hlinkClick r:id="rId5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01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5" name="Google Shape;2025;p27">
            <a:hlinkClick r:id="rId6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02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6" name="Google Shape;2026;p27">
            <a:hlinkClick r:id="rId7" action="ppaction://hlinksldjump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03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7" name="Google Shape;2027;p27">
            <a:hlinkClick r:id="rId8" action="ppaction://hlinksldjump"/>
          </p:cNvPr>
          <p:cNvSpPr txBox="1"/>
          <p:nvPr/>
        </p:nvSpPr>
        <p:spPr>
          <a:xfrm>
            <a:off x="11221667" y="3018664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04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8" name="Google Shape;2028;p27">
            <a:hlinkClick r:id="rId9" action="ppaction://hlinksldjump"/>
          </p:cNvPr>
          <p:cNvSpPr txBox="1"/>
          <p:nvPr/>
        </p:nvSpPr>
        <p:spPr>
          <a:xfrm>
            <a:off x="11221667" y="377906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05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9" name="Google Shape;2029;p27">
            <a:hlinkClick r:id="rId10" action="ppaction://hlinksldjump"/>
          </p:cNvPr>
          <p:cNvSpPr txBox="1"/>
          <p:nvPr/>
        </p:nvSpPr>
        <p:spPr>
          <a:xfrm>
            <a:off x="11221667" y="452871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ua"/>
                <a:ea typeface="Jua"/>
                <a:cs typeface="Jua"/>
                <a:sym typeface="Jua"/>
              </a:rPr>
              <a:t>06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30" name="Google Shape;2030;p27">
            <a:hlinkClick r:id="rId11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2" name="Text Box 5">
            <a:extLst>
              <a:ext uri="{FF2B5EF4-FFF2-40B4-BE49-F238E27FC236}">
                <a16:creationId xmlns:a16="http://schemas.microsoft.com/office/drawing/2014/main" id="{2F6CD22A-D91A-401C-AE2F-F23550A8B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202" y="1354886"/>
            <a:ext cx="807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sẵn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00629D-1753-41A9-BE55-5831B0D92666}"/>
              </a:ext>
            </a:extLst>
          </p:cNvPr>
          <p:cNvSpPr txBox="1"/>
          <p:nvPr/>
        </p:nvSpPr>
        <p:spPr>
          <a:xfrm>
            <a:off x="2903888" y="2172419"/>
            <a:ext cx="6616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</a:rPr>
              <a:t>1. </a:t>
            </a:r>
            <a:r>
              <a:rPr lang="en-US" sz="2800" b="1" dirty="0" err="1">
                <a:solidFill>
                  <a:schemeClr val="bg1"/>
                </a:solidFill>
              </a:rPr>
              <a:t>Hãy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kể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về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gia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đình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em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với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một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người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bạn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em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mới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quen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4455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8" name="Google Shape;4238;p45"/>
          <p:cNvSpPr/>
          <p:nvPr/>
        </p:nvSpPr>
        <p:spPr>
          <a:xfrm rot="599">
            <a:off x="3831994" y="613416"/>
            <a:ext cx="4588400" cy="114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40" name="Google Shape;4240;p45"/>
          <p:cNvGrpSpPr/>
          <p:nvPr/>
        </p:nvGrpSpPr>
        <p:grpSpPr>
          <a:xfrm>
            <a:off x="11425718" y="5898485"/>
            <a:ext cx="258695" cy="255316"/>
            <a:chOff x="6232000" y="1435050"/>
            <a:chExt cx="488225" cy="481850"/>
          </a:xfrm>
        </p:grpSpPr>
        <p:sp>
          <p:nvSpPr>
            <p:cNvPr id="4241" name="Google Shape;4241;p45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45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45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45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45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435D74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46" name="Google Shape;4246;p45">
            <a:hlinkClick r:id="rId3" action="ppaction://hlinksldjump"/>
          </p:cNvPr>
          <p:cNvSpPr txBox="1"/>
          <p:nvPr/>
        </p:nvSpPr>
        <p:spPr>
          <a:xfrm>
            <a:off x="11221667" y="809936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47" name="Google Shape;4247;p45">
            <a:hlinkClick r:id="rId4" action="ppaction://hlinksldjump"/>
          </p:cNvPr>
          <p:cNvSpPr txBox="1"/>
          <p:nvPr/>
        </p:nvSpPr>
        <p:spPr>
          <a:xfrm>
            <a:off x="11221667" y="1562369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48" name="Google Shape;4248;p45">
            <a:hlinkClick r:id="rId5" action="ppaction://hlinksldjump"/>
          </p:cNvPr>
          <p:cNvSpPr txBox="1"/>
          <p:nvPr/>
        </p:nvSpPr>
        <p:spPr>
          <a:xfrm>
            <a:off x="11221667" y="2279765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49" name="Google Shape;4249;p45">
            <a:hlinkClick r:id="rId6" action="ppaction://hlinksldjump"/>
          </p:cNvPr>
          <p:cNvSpPr txBox="1"/>
          <p:nvPr/>
        </p:nvSpPr>
        <p:spPr>
          <a:xfrm>
            <a:off x="11221667" y="3018664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50" name="Google Shape;4250;p45">
            <a:hlinkClick r:id="rId7" action="ppaction://hlinksldjump"/>
          </p:cNvPr>
          <p:cNvSpPr txBox="1"/>
          <p:nvPr/>
        </p:nvSpPr>
        <p:spPr>
          <a:xfrm>
            <a:off x="11221667" y="377906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51" name="Google Shape;4251;p45">
            <a:hlinkClick r:id="rId8" action="ppaction://hlinksldjump"/>
          </p:cNvPr>
          <p:cNvSpPr txBox="1"/>
          <p:nvPr/>
        </p:nvSpPr>
        <p:spPr>
          <a:xfrm>
            <a:off x="11221667" y="4528713"/>
            <a:ext cx="6668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80000"/>
              </a:lnSpc>
              <a:buClr>
                <a:srgbClr val="000000"/>
              </a:buClr>
            </a:pPr>
            <a:r>
              <a:rPr lang="en" sz="2000" b="1" kern="0">
                <a:solidFill>
                  <a:srgbClr val="000000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2000" b="1" kern="0">
              <a:solidFill>
                <a:srgbClr val="00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52" name="Google Shape;4252;p45">
            <a:hlinkClick r:id="rId9" action="ppaction://hlinksldjump"/>
          </p:cNvPr>
          <p:cNvSpPr/>
          <p:nvPr/>
        </p:nvSpPr>
        <p:spPr>
          <a:xfrm>
            <a:off x="11297433" y="5829367"/>
            <a:ext cx="591200" cy="39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53" name="Google Shape;4253;p45">
            <a:hlinkClick r:id="rId7" action="ppaction://hlinksldjump"/>
          </p:cNvPr>
          <p:cNvSpPr/>
          <p:nvPr/>
        </p:nvSpPr>
        <p:spPr>
          <a:xfrm rot="-2700000">
            <a:off x="3952634" y="1240133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54" name="Google Shape;4254;p45">
            <a:hlinkClick r:id="rId9" action="ppaction://hlinksldjump"/>
          </p:cNvPr>
          <p:cNvSpPr/>
          <p:nvPr/>
        </p:nvSpPr>
        <p:spPr>
          <a:xfrm rot="8100000">
            <a:off x="10706645" y="429247"/>
            <a:ext cx="227971" cy="227971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255" name="Google Shape;4255;p45"/>
          <p:cNvGrpSpPr/>
          <p:nvPr/>
        </p:nvGrpSpPr>
        <p:grpSpPr>
          <a:xfrm>
            <a:off x="764289" y="357422"/>
            <a:ext cx="1084685" cy="961797"/>
            <a:chOff x="7019708" y="1127036"/>
            <a:chExt cx="813514" cy="721348"/>
          </a:xfrm>
        </p:grpSpPr>
        <p:sp>
          <p:nvSpPr>
            <p:cNvPr id="4256" name="Google Shape;4256;p45"/>
            <p:cNvSpPr/>
            <p:nvPr/>
          </p:nvSpPr>
          <p:spPr>
            <a:xfrm>
              <a:off x="7019708" y="1127036"/>
              <a:ext cx="813514" cy="721348"/>
            </a:xfrm>
            <a:custGeom>
              <a:avLst/>
              <a:gdLst/>
              <a:ahLst/>
              <a:cxnLst/>
              <a:rect l="l" t="t" r="r" b="b"/>
              <a:pathLst>
                <a:path w="28660" h="25413" extrusionOk="0">
                  <a:moveTo>
                    <a:pt x="12978" y="0"/>
                  </a:moveTo>
                  <a:cubicBezTo>
                    <a:pt x="9142" y="0"/>
                    <a:pt x="13308" y="13292"/>
                    <a:pt x="13308" y="13292"/>
                  </a:cubicBezTo>
                  <a:cubicBezTo>
                    <a:pt x="13308" y="13292"/>
                    <a:pt x="9527" y="7556"/>
                    <a:pt x="6330" y="7556"/>
                  </a:cubicBezTo>
                  <a:cubicBezTo>
                    <a:pt x="5608" y="7556"/>
                    <a:pt x="4915" y="7849"/>
                    <a:pt x="4302" y="8568"/>
                  </a:cubicBezTo>
                  <a:cubicBezTo>
                    <a:pt x="1" y="13637"/>
                    <a:pt x="12963" y="14444"/>
                    <a:pt x="12963" y="14444"/>
                  </a:cubicBezTo>
                  <a:cubicBezTo>
                    <a:pt x="12963" y="14444"/>
                    <a:pt x="3937" y="15346"/>
                    <a:pt x="3765" y="20224"/>
                  </a:cubicBezTo>
                  <a:cubicBezTo>
                    <a:pt x="3729" y="21217"/>
                    <a:pt x="4104" y="21613"/>
                    <a:pt x="4721" y="21613"/>
                  </a:cubicBezTo>
                  <a:cubicBezTo>
                    <a:pt x="7124" y="21613"/>
                    <a:pt x="13210" y="15636"/>
                    <a:pt x="13212" y="15634"/>
                  </a:cubicBezTo>
                  <a:lnTo>
                    <a:pt x="13212" y="15634"/>
                  </a:lnTo>
                  <a:cubicBezTo>
                    <a:pt x="13210" y="15636"/>
                    <a:pt x="7106" y="21952"/>
                    <a:pt x="10178" y="24948"/>
                  </a:cubicBezTo>
                  <a:cubicBezTo>
                    <a:pt x="10506" y="25269"/>
                    <a:pt x="10815" y="25413"/>
                    <a:pt x="11105" y="25413"/>
                  </a:cubicBezTo>
                  <a:cubicBezTo>
                    <a:pt x="13516" y="25413"/>
                    <a:pt x="14633" y="15502"/>
                    <a:pt x="14633" y="15500"/>
                  </a:cubicBezTo>
                  <a:lnTo>
                    <a:pt x="14633" y="15500"/>
                  </a:lnTo>
                  <a:cubicBezTo>
                    <a:pt x="14633" y="15502"/>
                    <a:pt x="14403" y="21184"/>
                    <a:pt x="19088" y="23795"/>
                  </a:cubicBezTo>
                  <a:cubicBezTo>
                    <a:pt x="19697" y="24135"/>
                    <a:pt x="20176" y="24287"/>
                    <a:pt x="20535" y="24287"/>
                  </a:cubicBezTo>
                  <a:cubicBezTo>
                    <a:pt x="22731" y="24287"/>
                    <a:pt x="20472" y="18622"/>
                    <a:pt x="16068" y="15342"/>
                  </a:cubicBezTo>
                  <a:lnTo>
                    <a:pt x="16068" y="15342"/>
                  </a:lnTo>
                  <a:cubicBezTo>
                    <a:pt x="17801" y="16403"/>
                    <a:pt x="20912" y="18045"/>
                    <a:pt x="23568" y="18045"/>
                  </a:cubicBezTo>
                  <a:cubicBezTo>
                    <a:pt x="24925" y="18045"/>
                    <a:pt x="26164" y="17616"/>
                    <a:pt x="27038" y="16460"/>
                  </a:cubicBezTo>
                  <a:cubicBezTo>
                    <a:pt x="28660" y="14337"/>
                    <a:pt x="25971" y="13779"/>
                    <a:pt x="22697" y="13779"/>
                  </a:cubicBezTo>
                  <a:cubicBezTo>
                    <a:pt x="19071" y="13779"/>
                    <a:pt x="14729" y="14463"/>
                    <a:pt x="14729" y="14463"/>
                  </a:cubicBezTo>
                  <a:cubicBezTo>
                    <a:pt x="14729" y="14463"/>
                    <a:pt x="26673" y="10738"/>
                    <a:pt x="24791" y="7320"/>
                  </a:cubicBezTo>
                  <a:cubicBezTo>
                    <a:pt x="24253" y="6350"/>
                    <a:pt x="23535" y="5956"/>
                    <a:pt x="22723" y="5956"/>
                  </a:cubicBezTo>
                  <a:cubicBezTo>
                    <a:pt x="19245" y="5956"/>
                    <a:pt x="14057" y="13177"/>
                    <a:pt x="14057" y="13177"/>
                  </a:cubicBezTo>
                  <a:cubicBezTo>
                    <a:pt x="14057" y="13177"/>
                    <a:pt x="20029" y="3115"/>
                    <a:pt x="14191" y="330"/>
                  </a:cubicBezTo>
                  <a:cubicBezTo>
                    <a:pt x="13719" y="104"/>
                    <a:pt x="13317" y="0"/>
                    <a:pt x="12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7" name="Google Shape;4257;p45"/>
            <p:cNvSpPr/>
            <p:nvPr/>
          </p:nvSpPr>
          <p:spPr>
            <a:xfrm>
              <a:off x="7172873" y="1201263"/>
              <a:ext cx="571731" cy="578344"/>
            </a:xfrm>
            <a:custGeom>
              <a:avLst/>
              <a:gdLst/>
              <a:ahLst/>
              <a:cxnLst/>
              <a:rect l="l" t="t" r="r" b="b"/>
              <a:pathLst>
                <a:path w="20142" h="20375" extrusionOk="0">
                  <a:moveTo>
                    <a:pt x="8251" y="0"/>
                  </a:moveTo>
                  <a:cubicBezTo>
                    <a:pt x="8247" y="0"/>
                    <a:pt x="8243" y="0"/>
                    <a:pt x="8239" y="0"/>
                  </a:cubicBezTo>
                  <a:cubicBezTo>
                    <a:pt x="6683" y="58"/>
                    <a:pt x="8392" y="11368"/>
                    <a:pt x="8392" y="11368"/>
                  </a:cubicBezTo>
                  <a:cubicBezTo>
                    <a:pt x="8392" y="11368"/>
                    <a:pt x="2769" y="7487"/>
                    <a:pt x="1279" y="7487"/>
                  </a:cubicBezTo>
                  <a:cubicBezTo>
                    <a:pt x="1069" y="7487"/>
                    <a:pt x="941" y="7564"/>
                    <a:pt x="923" y="7739"/>
                  </a:cubicBezTo>
                  <a:cubicBezTo>
                    <a:pt x="769" y="9141"/>
                    <a:pt x="7989" y="11598"/>
                    <a:pt x="7989" y="11598"/>
                  </a:cubicBezTo>
                  <a:cubicBezTo>
                    <a:pt x="7989" y="11598"/>
                    <a:pt x="1" y="16015"/>
                    <a:pt x="1326" y="16380"/>
                  </a:cubicBezTo>
                  <a:cubicBezTo>
                    <a:pt x="1376" y="16393"/>
                    <a:pt x="1432" y="16399"/>
                    <a:pt x="1495" y="16399"/>
                  </a:cubicBezTo>
                  <a:cubicBezTo>
                    <a:pt x="3071" y="16399"/>
                    <a:pt x="8488" y="12386"/>
                    <a:pt x="8488" y="12386"/>
                  </a:cubicBezTo>
                  <a:lnTo>
                    <a:pt x="8488" y="12386"/>
                  </a:lnTo>
                  <a:cubicBezTo>
                    <a:pt x="8488" y="12386"/>
                    <a:pt x="4360" y="20259"/>
                    <a:pt x="5723" y="20374"/>
                  </a:cubicBezTo>
                  <a:cubicBezTo>
                    <a:pt x="5731" y="20374"/>
                    <a:pt x="5739" y="20375"/>
                    <a:pt x="5747" y="20375"/>
                  </a:cubicBezTo>
                  <a:cubicBezTo>
                    <a:pt x="7110" y="20375"/>
                    <a:pt x="9045" y="12386"/>
                    <a:pt x="9045" y="12386"/>
                  </a:cubicBezTo>
                  <a:cubicBezTo>
                    <a:pt x="9045" y="12386"/>
                    <a:pt x="13022" y="19637"/>
                    <a:pt x="14117" y="19637"/>
                  </a:cubicBezTo>
                  <a:cubicBezTo>
                    <a:pt x="14237" y="19637"/>
                    <a:pt x="14322" y="19550"/>
                    <a:pt x="14364" y="19356"/>
                  </a:cubicBezTo>
                  <a:cubicBezTo>
                    <a:pt x="14767" y="17398"/>
                    <a:pt x="9852" y="12328"/>
                    <a:pt x="9852" y="12328"/>
                  </a:cubicBezTo>
                  <a:lnTo>
                    <a:pt x="9852" y="12328"/>
                  </a:lnTo>
                  <a:cubicBezTo>
                    <a:pt x="9852" y="12328"/>
                    <a:pt x="15775" y="13869"/>
                    <a:pt x="18554" y="13869"/>
                  </a:cubicBezTo>
                  <a:cubicBezTo>
                    <a:pt x="19550" y="13869"/>
                    <a:pt x="20141" y="13671"/>
                    <a:pt x="19914" y="13135"/>
                  </a:cubicBezTo>
                  <a:cubicBezTo>
                    <a:pt x="19418" y="11978"/>
                    <a:pt x="16084" y="11731"/>
                    <a:pt x="13331" y="11731"/>
                  </a:cubicBezTo>
                  <a:cubicBezTo>
                    <a:pt x="11287" y="11731"/>
                    <a:pt x="9564" y="11867"/>
                    <a:pt x="9564" y="11867"/>
                  </a:cubicBezTo>
                  <a:cubicBezTo>
                    <a:pt x="9564" y="11867"/>
                    <a:pt x="18896" y="5051"/>
                    <a:pt x="17341" y="4858"/>
                  </a:cubicBezTo>
                  <a:cubicBezTo>
                    <a:pt x="17314" y="4855"/>
                    <a:pt x="17287" y="4853"/>
                    <a:pt x="17257" y="4853"/>
                  </a:cubicBezTo>
                  <a:cubicBezTo>
                    <a:pt x="15543" y="4853"/>
                    <a:pt x="9045" y="10869"/>
                    <a:pt x="9045" y="10869"/>
                  </a:cubicBezTo>
                  <a:cubicBezTo>
                    <a:pt x="9045" y="10869"/>
                    <a:pt x="9809" y="0"/>
                    <a:pt x="82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8" name="Google Shape;4258;p45"/>
            <p:cNvSpPr/>
            <p:nvPr/>
          </p:nvSpPr>
          <p:spPr>
            <a:xfrm>
              <a:off x="7353288" y="1465811"/>
              <a:ext cx="169884" cy="129691"/>
            </a:xfrm>
            <a:custGeom>
              <a:avLst/>
              <a:gdLst/>
              <a:ahLst/>
              <a:cxnLst/>
              <a:rect l="l" t="t" r="r" b="b"/>
              <a:pathLst>
                <a:path w="5985" h="4569" extrusionOk="0">
                  <a:moveTo>
                    <a:pt x="2476" y="1"/>
                  </a:moveTo>
                  <a:cubicBezTo>
                    <a:pt x="1242" y="1"/>
                    <a:pt x="300" y="1206"/>
                    <a:pt x="481" y="2202"/>
                  </a:cubicBezTo>
                  <a:cubicBezTo>
                    <a:pt x="481" y="2202"/>
                    <a:pt x="1" y="3392"/>
                    <a:pt x="1499" y="4333"/>
                  </a:cubicBezTo>
                  <a:cubicBezTo>
                    <a:pt x="1756" y="4495"/>
                    <a:pt x="2067" y="4569"/>
                    <a:pt x="2397" y="4569"/>
                  </a:cubicBezTo>
                  <a:cubicBezTo>
                    <a:pt x="3983" y="4569"/>
                    <a:pt x="5985" y="2856"/>
                    <a:pt x="4379" y="1011"/>
                  </a:cubicBezTo>
                  <a:cubicBezTo>
                    <a:pt x="3739" y="284"/>
                    <a:pt x="3073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59" name="Google Shape;4259;p45"/>
          <p:cNvGrpSpPr/>
          <p:nvPr/>
        </p:nvGrpSpPr>
        <p:grpSpPr>
          <a:xfrm>
            <a:off x="764289" y="5673739"/>
            <a:ext cx="1119467" cy="884325"/>
            <a:chOff x="1370468" y="1128882"/>
            <a:chExt cx="839600" cy="663244"/>
          </a:xfrm>
        </p:grpSpPr>
        <p:sp>
          <p:nvSpPr>
            <p:cNvPr id="4260" name="Google Shape;4260;p45"/>
            <p:cNvSpPr/>
            <p:nvPr/>
          </p:nvSpPr>
          <p:spPr>
            <a:xfrm>
              <a:off x="1454119" y="1311028"/>
              <a:ext cx="501307" cy="345445"/>
            </a:xfrm>
            <a:custGeom>
              <a:avLst/>
              <a:gdLst/>
              <a:ahLst/>
              <a:cxnLst/>
              <a:rect l="l" t="t" r="r" b="b"/>
              <a:pathLst>
                <a:path w="17661" h="12170" extrusionOk="0">
                  <a:moveTo>
                    <a:pt x="9855" y="1"/>
                  </a:moveTo>
                  <a:cubicBezTo>
                    <a:pt x="9739" y="1"/>
                    <a:pt x="9623" y="4"/>
                    <a:pt x="9506" y="12"/>
                  </a:cubicBezTo>
                  <a:cubicBezTo>
                    <a:pt x="7778" y="108"/>
                    <a:pt x="5762" y="742"/>
                    <a:pt x="4014" y="2662"/>
                  </a:cubicBezTo>
                  <a:cubicBezTo>
                    <a:pt x="1" y="7021"/>
                    <a:pt x="5570" y="11053"/>
                    <a:pt x="7317" y="11879"/>
                  </a:cubicBezTo>
                  <a:cubicBezTo>
                    <a:pt x="7697" y="12058"/>
                    <a:pt x="8346" y="12169"/>
                    <a:pt x="9119" y="12169"/>
                  </a:cubicBezTo>
                  <a:cubicBezTo>
                    <a:pt x="12323" y="12169"/>
                    <a:pt x="17660" y="10261"/>
                    <a:pt x="14844" y="3392"/>
                  </a:cubicBezTo>
                  <a:cubicBezTo>
                    <a:pt x="14006" y="1350"/>
                    <a:pt x="12025" y="1"/>
                    <a:pt x="98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45"/>
            <p:cNvSpPr/>
            <p:nvPr/>
          </p:nvSpPr>
          <p:spPr>
            <a:xfrm>
              <a:off x="1656901" y="1346793"/>
              <a:ext cx="227165" cy="385695"/>
            </a:xfrm>
            <a:custGeom>
              <a:avLst/>
              <a:gdLst/>
              <a:ahLst/>
              <a:cxnLst/>
              <a:rect l="l" t="t" r="r" b="b"/>
              <a:pathLst>
                <a:path w="8003" h="13588" extrusionOk="0">
                  <a:moveTo>
                    <a:pt x="5876" y="0"/>
                  </a:moveTo>
                  <a:lnTo>
                    <a:pt x="5876" y="0"/>
                  </a:lnTo>
                  <a:cubicBezTo>
                    <a:pt x="5876" y="0"/>
                    <a:pt x="0" y="5377"/>
                    <a:pt x="173" y="11022"/>
                  </a:cubicBezTo>
                  <a:cubicBezTo>
                    <a:pt x="231" y="12731"/>
                    <a:pt x="1061" y="13587"/>
                    <a:pt x="2104" y="13587"/>
                  </a:cubicBezTo>
                  <a:cubicBezTo>
                    <a:pt x="4495" y="13587"/>
                    <a:pt x="8002" y="9080"/>
                    <a:pt x="5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45"/>
            <p:cNvSpPr/>
            <p:nvPr/>
          </p:nvSpPr>
          <p:spPr>
            <a:xfrm>
              <a:off x="1684151" y="1346793"/>
              <a:ext cx="245956" cy="398923"/>
            </a:xfrm>
            <a:custGeom>
              <a:avLst/>
              <a:gdLst/>
              <a:ahLst/>
              <a:cxnLst/>
              <a:rect l="l" t="t" r="r" b="b"/>
              <a:pathLst>
                <a:path w="8665" h="14054" extrusionOk="0">
                  <a:moveTo>
                    <a:pt x="4916" y="0"/>
                  </a:moveTo>
                  <a:cubicBezTo>
                    <a:pt x="4916" y="0"/>
                    <a:pt x="0" y="6280"/>
                    <a:pt x="1114" y="11810"/>
                  </a:cubicBezTo>
                  <a:cubicBezTo>
                    <a:pt x="1420" y="13327"/>
                    <a:pt x="2233" y="14054"/>
                    <a:pt x="3145" y="14054"/>
                  </a:cubicBezTo>
                  <a:cubicBezTo>
                    <a:pt x="5558" y="14054"/>
                    <a:pt x="8664" y="8973"/>
                    <a:pt x="49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45"/>
            <p:cNvSpPr/>
            <p:nvPr/>
          </p:nvSpPr>
          <p:spPr>
            <a:xfrm>
              <a:off x="1787160" y="1346793"/>
              <a:ext cx="277208" cy="379564"/>
            </a:xfrm>
            <a:custGeom>
              <a:avLst/>
              <a:gdLst/>
              <a:ahLst/>
              <a:cxnLst/>
              <a:rect l="l" t="t" r="r" b="b"/>
              <a:pathLst>
                <a:path w="9766" h="13372" extrusionOk="0">
                  <a:moveTo>
                    <a:pt x="1287" y="0"/>
                  </a:moveTo>
                  <a:cubicBezTo>
                    <a:pt x="1287" y="0"/>
                    <a:pt x="1" y="7873"/>
                    <a:pt x="3649" y="12175"/>
                  </a:cubicBezTo>
                  <a:cubicBezTo>
                    <a:pt x="4347" y="13001"/>
                    <a:pt x="5075" y="13372"/>
                    <a:pt x="5723" y="13372"/>
                  </a:cubicBezTo>
                  <a:cubicBezTo>
                    <a:pt x="8462" y="13372"/>
                    <a:pt x="9765" y="6755"/>
                    <a:pt x="1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4" name="Google Shape;4264;p45"/>
            <p:cNvSpPr/>
            <p:nvPr/>
          </p:nvSpPr>
          <p:spPr>
            <a:xfrm>
              <a:off x="1823692" y="1346793"/>
              <a:ext cx="306927" cy="328670"/>
            </a:xfrm>
            <a:custGeom>
              <a:avLst/>
              <a:gdLst/>
              <a:ahLst/>
              <a:cxnLst/>
              <a:rect l="l" t="t" r="r" b="b"/>
              <a:pathLst>
                <a:path w="10813" h="11579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1075" y="7912"/>
                    <a:pt x="5818" y="10965"/>
                  </a:cubicBezTo>
                  <a:cubicBezTo>
                    <a:pt x="6476" y="11388"/>
                    <a:pt x="7079" y="11578"/>
                    <a:pt x="7597" y="11578"/>
                  </a:cubicBezTo>
                  <a:cubicBezTo>
                    <a:pt x="10812" y="11578"/>
                    <a:pt x="10734" y="425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5" name="Google Shape;4265;p45"/>
            <p:cNvSpPr/>
            <p:nvPr/>
          </p:nvSpPr>
          <p:spPr>
            <a:xfrm>
              <a:off x="1823692" y="1346793"/>
              <a:ext cx="386377" cy="265116"/>
            </a:xfrm>
            <a:custGeom>
              <a:avLst/>
              <a:gdLst/>
              <a:ahLst/>
              <a:cxnLst/>
              <a:rect l="l" t="t" r="r" b="b"/>
              <a:pathLst>
                <a:path w="13612" h="9340" extrusionOk="0">
                  <a:moveTo>
                    <a:pt x="0" y="0"/>
                  </a:moveTo>
                  <a:cubicBezTo>
                    <a:pt x="0" y="0"/>
                    <a:pt x="3053" y="7374"/>
                    <a:pt x="8411" y="9121"/>
                  </a:cubicBezTo>
                  <a:cubicBezTo>
                    <a:pt x="8870" y="9271"/>
                    <a:pt x="9287" y="9340"/>
                    <a:pt x="9657" y="9340"/>
                  </a:cubicBezTo>
                  <a:cubicBezTo>
                    <a:pt x="13612" y="9340"/>
                    <a:pt x="12170" y="145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6" name="Google Shape;4266;p45"/>
            <p:cNvSpPr/>
            <p:nvPr/>
          </p:nvSpPr>
          <p:spPr>
            <a:xfrm>
              <a:off x="1464366" y="1346793"/>
              <a:ext cx="359354" cy="288789"/>
            </a:xfrm>
            <a:custGeom>
              <a:avLst/>
              <a:gdLst/>
              <a:ahLst/>
              <a:cxnLst/>
              <a:rect l="l" t="t" r="r" b="b"/>
              <a:pathLst>
                <a:path w="12660" h="10174" extrusionOk="0">
                  <a:moveTo>
                    <a:pt x="12659" y="0"/>
                  </a:moveTo>
                  <a:cubicBezTo>
                    <a:pt x="945" y="2491"/>
                    <a:pt x="1" y="10174"/>
                    <a:pt x="3642" y="10174"/>
                  </a:cubicBezTo>
                  <a:cubicBezTo>
                    <a:pt x="4072" y="10174"/>
                    <a:pt x="4565" y="10067"/>
                    <a:pt x="5113" y="9832"/>
                  </a:cubicBezTo>
                  <a:cubicBezTo>
                    <a:pt x="10297" y="7624"/>
                    <a:pt x="12659" y="0"/>
                    <a:pt x="1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45"/>
            <p:cNvSpPr/>
            <p:nvPr/>
          </p:nvSpPr>
          <p:spPr>
            <a:xfrm>
              <a:off x="1416708" y="1346793"/>
              <a:ext cx="407013" cy="243657"/>
            </a:xfrm>
            <a:custGeom>
              <a:avLst/>
              <a:gdLst/>
              <a:ahLst/>
              <a:cxnLst/>
              <a:rect l="l" t="t" r="r" b="b"/>
              <a:pathLst>
                <a:path w="14339" h="8584" extrusionOk="0">
                  <a:moveTo>
                    <a:pt x="14338" y="0"/>
                  </a:moveTo>
                  <a:lnTo>
                    <a:pt x="14338" y="0"/>
                  </a:lnTo>
                  <a:cubicBezTo>
                    <a:pt x="1880" y="537"/>
                    <a:pt x="0" y="8583"/>
                    <a:pt x="4251" y="8583"/>
                  </a:cubicBezTo>
                  <a:cubicBezTo>
                    <a:pt x="4560" y="8583"/>
                    <a:pt x="4902" y="8540"/>
                    <a:pt x="5275" y="8449"/>
                  </a:cubicBezTo>
                  <a:cubicBezTo>
                    <a:pt x="10747" y="7124"/>
                    <a:pt x="14338" y="0"/>
                    <a:pt x="14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45"/>
            <p:cNvSpPr/>
            <p:nvPr/>
          </p:nvSpPr>
          <p:spPr>
            <a:xfrm>
              <a:off x="1370468" y="1282558"/>
              <a:ext cx="453252" cy="158644"/>
            </a:xfrm>
            <a:custGeom>
              <a:avLst/>
              <a:gdLst/>
              <a:ahLst/>
              <a:cxnLst/>
              <a:rect l="l" t="t" r="r" b="b"/>
              <a:pathLst>
                <a:path w="15968" h="5589" extrusionOk="0">
                  <a:moveTo>
                    <a:pt x="7612" y="1"/>
                  </a:moveTo>
                  <a:cubicBezTo>
                    <a:pt x="1785" y="1"/>
                    <a:pt x="0" y="4227"/>
                    <a:pt x="3946" y="5297"/>
                  </a:cubicBezTo>
                  <a:cubicBezTo>
                    <a:pt x="4708" y="5501"/>
                    <a:pt x="5492" y="5589"/>
                    <a:pt x="6276" y="5589"/>
                  </a:cubicBezTo>
                  <a:cubicBezTo>
                    <a:pt x="11107" y="5589"/>
                    <a:pt x="15967" y="2263"/>
                    <a:pt x="15967" y="2263"/>
                  </a:cubicBezTo>
                  <a:cubicBezTo>
                    <a:pt x="12655" y="618"/>
                    <a:pt x="9838" y="1"/>
                    <a:pt x="7612" y="1"/>
                  </a:cubicBez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45"/>
            <p:cNvSpPr/>
            <p:nvPr/>
          </p:nvSpPr>
          <p:spPr>
            <a:xfrm>
              <a:off x="1391984" y="1203307"/>
              <a:ext cx="431736" cy="168976"/>
            </a:xfrm>
            <a:custGeom>
              <a:avLst/>
              <a:gdLst/>
              <a:ahLst/>
              <a:cxnLst/>
              <a:rect l="l" t="t" r="r" b="b"/>
              <a:pathLst>
                <a:path w="15210" h="5953" extrusionOk="0">
                  <a:moveTo>
                    <a:pt x="5085" y="1"/>
                  </a:moveTo>
                  <a:cubicBezTo>
                    <a:pt x="1434" y="1"/>
                    <a:pt x="1" y="2672"/>
                    <a:pt x="2824" y="4441"/>
                  </a:cubicBezTo>
                  <a:cubicBezTo>
                    <a:pt x="4670" y="5598"/>
                    <a:pt x="6937" y="5953"/>
                    <a:pt x="9025" y="5953"/>
                  </a:cubicBezTo>
                  <a:cubicBezTo>
                    <a:pt x="12344" y="5953"/>
                    <a:pt x="15209" y="5055"/>
                    <a:pt x="15209" y="5055"/>
                  </a:cubicBezTo>
                  <a:cubicBezTo>
                    <a:pt x="11221" y="1287"/>
                    <a:pt x="7619" y="1"/>
                    <a:pt x="50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0" name="Google Shape;4270;p45"/>
            <p:cNvSpPr/>
            <p:nvPr/>
          </p:nvSpPr>
          <p:spPr>
            <a:xfrm>
              <a:off x="1434108" y="1128882"/>
              <a:ext cx="389613" cy="218167"/>
            </a:xfrm>
            <a:custGeom>
              <a:avLst/>
              <a:gdLst/>
              <a:ahLst/>
              <a:cxnLst/>
              <a:rect l="l" t="t" r="r" b="b"/>
              <a:pathLst>
                <a:path w="13726" h="7686" extrusionOk="0">
                  <a:moveTo>
                    <a:pt x="3666" y="1"/>
                  </a:moveTo>
                  <a:cubicBezTo>
                    <a:pt x="1154" y="1"/>
                    <a:pt x="0" y="1894"/>
                    <a:pt x="1916" y="3933"/>
                  </a:cubicBezTo>
                  <a:cubicBezTo>
                    <a:pt x="5193" y="7422"/>
                    <a:pt x="11420" y="7686"/>
                    <a:pt x="13224" y="7686"/>
                  </a:cubicBezTo>
                  <a:cubicBezTo>
                    <a:pt x="13544" y="7686"/>
                    <a:pt x="13725" y="7677"/>
                    <a:pt x="13725" y="7677"/>
                  </a:cubicBezTo>
                  <a:cubicBezTo>
                    <a:pt x="10165" y="1951"/>
                    <a:pt x="6216" y="1"/>
                    <a:pt x="3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1" name="Google Shape;4271;p45"/>
            <p:cNvSpPr/>
            <p:nvPr/>
          </p:nvSpPr>
          <p:spPr>
            <a:xfrm>
              <a:off x="1739729" y="1294025"/>
              <a:ext cx="170651" cy="141102"/>
            </a:xfrm>
            <a:custGeom>
              <a:avLst/>
              <a:gdLst/>
              <a:ahLst/>
              <a:cxnLst/>
              <a:rect l="l" t="t" r="r" b="b"/>
              <a:pathLst>
                <a:path w="6012" h="4971" extrusionOk="0">
                  <a:moveTo>
                    <a:pt x="2691" y="1"/>
                  </a:moveTo>
                  <a:cubicBezTo>
                    <a:pt x="1337" y="1"/>
                    <a:pt x="1" y="1206"/>
                    <a:pt x="1" y="1206"/>
                  </a:cubicBezTo>
                  <a:lnTo>
                    <a:pt x="4494" y="4970"/>
                  </a:lnTo>
                  <a:cubicBezTo>
                    <a:pt x="4494" y="4970"/>
                    <a:pt x="6011" y="1802"/>
                    <a:pt x="3784" y="323"/>
                  </a:cubicBezTo>
                  <a:cubicBezTo>
                    <a:pt x="3436" y="92"/>
                    <a:pt x="3063" y="1"/>
                    <a:pt x="2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2" name="Google Shape;4272;p45"/>
            <p:cNvSpPr/>
            <p:nvPr/>
          </p:nvSpPr>
          <p:spPr>
            <a:xfrm>
              <a:off x="1672712" y="1336972"/>
              <a:ext cx="429522" cy="455153"/>
            </a:xfrm>
            <a:custGeom>
              <a:avLst/>
              <a:gdLst/>
              <a:ahLst/>
              <a:cxnLst/>
              <a:rect l="l" t="t" r="r" b="b"/>
              <a:pathLst>
                <a:path w="15132" h="16035" extrusionOk="0">
                  <a:moveTo>
                    <a:pt x="5549" y="1"/>
                  </a:moveTo>
                  <a:lnTo>
                    <a:pt x="5549" y="1"/>
                  </a:lnTo>
                  <a:cubicBezTo>
                    <a:pt x="5549" y="1"/>
                    <a:pt x="0" y="8027"/>
                    <a:pt x="5722" y="16035"/>
                  </a:cubicBezTo>
                  <a:cubicBezTo>
                    <a:pt x="5722" y="16035"/>
                    <a:pt x="15131" y="10562"/>
                    <a:pt x="55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3" name="Google Shape;4273;p45"/>
            <p:cNvSpPr/>
            <p:nvPr/>
          </p:nvSpPr>
          <p:spPr>
            <a:xfrm>
              <a:off x="1768625" y="1490565"/>
              <a:ext cx="77434" cy="69032"/>
            </a:xfrm>
            <a:custGeom>
              <a:avLst/>
              <a:gdLst/>
              <a:ahLst/>
              <a:cxnLst/>
              <a:rect l="l" t="t" r="r" b="b"/>
              <a:pathLst>
                <a:path w="2728" h="2432" extrusionOk="0">
                  <a:moveTo>
                    <a:pt x="1366" y="0"/>
                  </a:moveTo>
                  <a:cubicBezTo>
                    <a:pt x="1232" y="0"/>
                    <a:pt x="1095" y="23"/>
                    <a:pt x="961" y="72"/>
                  </a:cubicBezTo>
                  <a:cubicBezTo>
                    <a:pt x="327" y="303"/>
                    <a:pt x="0" y="994"/>
                    <a:pt x="231" y="1628"/>
                  </a:cubicBezTo>
                  <a:cubicBezTo>
                    <a:pt x="411" y="2123"/>
                    <a:pt x="874" y="2431"/>
                    <a:pt x="1370" y="2431"/>
                  </a:cubicBezTo>
                  <a:cubicBezTo>
                    <a:pt x="1508" y="2431"/>
                    <a:pt x="1648" y="2407"/>
                    <a:pt x="1786" y="2357"/>
                  </a:cubicBezTo>
                  <a:cubicBezTo>
                    <a:pt x="2401" y="2127"/>
                    <a:pt x="2727" y="1436"/>
                    <a:pt x="2516" y="802"/>
                  </a:cubicBezTo>
                  <a:cubicBezTo>
                    <a:pt x="2334" y="318"/>
                    <a:pt x="1867" y="0"/>
                    <a:pt x="1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4" name="Google Shape;4274;p45"/>
            <p:cNvSpPr/>
            <p:nvPr/>
          </p:nvSpPr>
          <p:spPr>
            <a:xfrm>
              <a:off x="1865112" y="1466782"/>
              <a:ext cx="38172" cy="33937"/>
            </a:xfrm>
            <a:custGeom>
              <a:avLst/>
              <a:gdLst/>
              <a:ahLst/>
              <a:cxnLst/>
              <a:rect l="l" t="t" r="r" b="b"/>
              <a:pathLst>
                <a:path w="2862" h="2544" extrusionOk="0">
                  <a:moveTo>
                    <a:pt x="1416" y="1"/>
                  </a:moveTo>
                  <a:cubicBezTo>
                    <a:pt x="1277" y="1"/>
                    <a:pt x="1136" y="24"/>
                    <a:pt x="999" y="72"/>
                  </a:cubicBezTo>
                  <a:cubicBezTo>
                    <a:pt x="346" y="322"/>
                    <a:pt x="0" y="1032"/>
                    <a:pt x="231" y="1704"/>
                  </a:cubicBezTo>
                  <a:cubicBezTo>
                    <a:pt x="413" y="2220"/>
                    <a:pt x="906" y="2544"/>
                    <a:pt x="1436" y="2544"/>
                  </a:cubicBezTo>
                  <a:cubicBezTo>
                    <a:pt x="1578" y="2544"/>
                    <a:pt x="1722" y="2521"/>
                    <a:pt x="1863" y="2472"/>
                  </a:cubicBezTo>
                  <a:cubicBezTo>
                    <a:pt x="2516" y="2223"/>
                    <a:pt x="2862" y="1512"/>
                    <a:pt x="2631" y="840"/>
                  </a:cubicBezTo>
                  <a:cubicBezTo>
                    <a:pt x="2434" y="325"/>
                    <a:pt x="1937" y="1"/>
                    <a:pt x="1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5" name="Google Shape;4275;p45"/>
            <p:cNvSpPr/>
            <p:nvPr/>
          </p:nvSpPr>
          <p:spPr>
            <a:xfrm>
              <a:off x="1816059" y="1408198"/>
              <a:ext cx="52342" cy="46466"/>
            </a:xfrm>
            <a:custGeom>
              <a:avLst/>
              <a:gdLst/>
              <a:ahLst/>
              <a:cxnLst/>
              <a:rect l="l" t="t" r="r" b="b"/>
              <a:pathLst>
                <a:path w="1844" h="1637" extrusionOk="0">
                  <a:moveTo>
                    <a:pt x="933" y="1"/>
                  </a:moveTo>
                  <a:cubicBezTo>
                    <a:pt x="840" y="1"/>
                    <a:pt x="746" y="17"/>
                    <a:pt x="653" y="51"/>
                  </a:cubicBezTo>
                  <a:cubicBezTo>
                    <a:pt x="211" y="204"/>
                    <a:pt x="0" y="665"/>
                    <a:pt x="154" y="1088"/>
                  </a:cubicBezTo>
                  <a:cubicBezTo>
                    <a:pt x="274" y="1432"/>
                    <a:pt x="581" y="1637"/>
                    <a:pt x="911" y="1637"/>
                  </a:cubicBezTo>
                  <a:cubicBezTo>
                    <a:pt x="1004" y="1637"/>
                    <a:pt x="1098" y="1620"/>
                    <a:pt x="1191" y="1587"/>
                  </a:cubicBezTo>
                  <a:cubicBezTo>
                    <a:pt x="1632" y="1433"/>
                    <a:pt x="1844" y="972"/>
                    <a:pt x="1690" y="550"/>
                  </a:cubicBezTo>
                  <a:cubicBezTo>
                    <a:pt x="1570" y="205"/>
                    <a:pt x="1263" y="1"/>
                    <a:pt x="9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6" name="Google Shape;4276;p45"/>
            <p:cNvSpPr/>
            <p:nvPr/>
          </p:nvSpPr>
          <p:spPr>
            <a:xfrm>
              <a:off x="1849300" y="1530622"/>
              <a:ext cx="88873" cy="78807"/>
            </a:xfrm>
            <a:custGeom>
              <a:avLst/>
              <a:gdLst/>
              <a:ahLst/>
              <a:cxnLst/>
              <a:rect l="l" t="t" r="r" b="b"/>
              <a:pathLst>
                <a:path w="3476" h="3082" extrusionOk="0">
                  <a:moveTo>
                    <a:pt x="1731" y="1"/>
                  </a:moveTo>
                  <a:cubicBezTo>
                    <a:pt x="1558" y="1"/>
                    <a:pt x="1382" y="30"/>
                    <a:pt x="1210" y="92"/>
                  </a:cubicBezTo>
                  <a:cubicBezTo>
                    <a:pt x="423" y="380"/>
                    <a:pt x="0" y="1263"/>
                    <a:pt x="288" y="2069"/>
                  </a:cubicBezTo>
                  <a:cubicBezTo>
                    <a:pt x="515" y="2688"/>
                    <a:pt x="1109" y="3082"/>
                    <a:pt x="1735" y="3082"/>
                  </a:cubicBezTo>
                  <a:cubicBezTo>
                    <a:pt x="1906" y="3082"/>
                    <a:pt x="2079" y="3053"/>
                    <a:pt x="2247" y="2991"/>
                  </a:cubicBezTo>
                  <a:cubicBezTo>
                    <a:pt x="3053" y="2703"/>
                    <a:pt x="3476" y="1820"/>
                    <a:pt x="3188" y="1013"/>
                  </a:cubicBezTo>
                  <a:cubicBezTo>
                    <a:pt x="2961" y="394"/>
                    <a:pt x="2367" y="1"/>
                    <a:pt x="17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7" name="Google Shape;4277;p45"/>
            <p:cNvSpPr/>
            <p:nvPr/>
          </p:nvSpPr>
          <p:spPr>
            <a:xfrm>
              <a:off x="1781164" y="1587706"/>
              <a:ext cx="52347" cy="46417"/>
            </a:xfrm>
            <a:custGeom>
              <a:avLst/>
              <a:gdLst/>
              <a:ahLst/>
              <a:cxnLst/>
              <a:rect l="l" t="t" r="r" b="b"/>
              <a:pathLst>
                <a:path w="2766" h="2453" extrusionOk="0">
                  <a:moveTo>
                    <a:pt x="1397" y="1"/>
                  </a:moveTo>
                  <a:cubicBezTo>
                    <a:pt x="1258" y="1"/>
                    <a:pt x="1117" y="25"/>
                    <a:pt x="980" y="74"/>
                  </a:cubicBezTo>
                  <a:cubicBezTo>
                    <a:pt x="346" y="305"/>
                    <a:pt x="0" y="996"/>
                    <a:pt x="231" y="1649"/>
                  </a:cubicBezTo>
                  <a:cubicBezTo>
                    <a:pt x="411" y="2145"/>
                    <a:pt x="885" y="2453"/>
                    <a:pt x="1387" y="2453"/>
                  </a:cubicBezTo>
                  <a:cubicBezTo>
                    <a:pt x="1526" y="2453"/>
                    <a:pt x="1668" y="2429"/>
                    <a:pt x="1805" y="2379"/>
                  </a:cubicBezTo>
                  <a:cubicBezTo>
                    <a:pt x="2439" y="2148"/>
                    <a:pt x="2766" y="1457"/>
                    <a:pt x="2554" y="823"/>
                  </a:cubicBezTo>
                  <a:cubicBezTo>
                    <a:pt x="2374" y="312"/>
                    <a:pt x="1899" y="1"/>
                    <a:pt x="13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8" name="Google Shape;4278;p45"/>
            <p:cNvSpPr/>
            <p:nvPr/>
          </p:nvSpPr>
          <p:spPr>
            <a:xfrm>
              <a:off x="1806216" y="1639959"/>
              <a:ext cx="110673" cy="98269"/>
            </a:xfrm>
            <a:custGeom>
              <a:avLst/>
              <a:gdLst/>
              <a:ahLst/>
              <a:cxnLst/>
              <a:rect l="l" t="t" r="r" b="b"/>
              <a:pathLst>
                <a:path w="3899" h="3462" extrusionOk="0">
                  <a:moveTo>
                    <a:pt x="1946" y="0"/>
                  </a:moveTo>
                  <a:cubicBezTo>
                    <a:pt x="1753" y="0"/>
                    <a:pt x="1556" y="33"/>
                    <a:pt x="1364" y="103"/>
                  </a:cubicBezTo>
                  <a:cubicBezTo>
                    <a:pt x="480" y="429"/>
                    <a:pt x="0" y="1408"/>
                    <a:pt x="327" y="2311"/>
                  </a:cubicBezTo>
                  <a:cubicBezTo>
                    <a:pt x="585" y="3024"/>
                    <a:pt x="1251" y="3462"/>
                    <a:pt x="1965" y="3462"/>
                  </a:cubicBezTo>
                  <a:cubicBezTo>
                    <a:pt x="2154" y="3462"/>
                    <a:pt x="2346" y="3431"/>
                    <a:pt x="2535" y="3367"/>
                  </a:cubicBezTo>
                  <a:cubicBezTo>
                    <a:pt x="3437" y="3041"/>
                    <a:pt x="3898" y="2042"/>
                    <a:pt x="3591" y="1159"/>
                  </a:cubicBezTo>
                  <a:cubicBezTo>
                    <a:pt x="3334" y="449"/>
                    <a:pt x="2661" y="0"/>
                    <a:pt x="19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9" name="Google Shape;4279;p45"/>
            <p:cNvSpPr/>
            <p:nvPr/>
          </p:nvSpPr>
          <p:spPr>
            <a:xfrm>
              <a:off x="1823692" y="1207252"/>
              <a:ext cx="28357" cy="91059"/>
            </a:xfrm>
            <a:custGeom>
              <a:avLst/>
              <a:gdLst/>
              <a:ahLst/>
              <a:cxnLst/>
              <a:rect l="l" t="t" r="r" b="b"/>
              <a:pathLst>
                <a:path w="999" h="3208" extrusionOk="0">
                  <a:moveTo>
                    <a:pt x="845" y="1"/>
                  </a:moveTo>
                  <a:lnTo>
                    <a:pt x="0" y="3169"/>
                  </a:lnTo>
                  <a:lnTo>
                    <a:pt x="134" y="3207"/>
                  </a:lnTo>
                  <a:lnTo>
                    <a:pt x="999" y="39"/>
                  </a:lnTo>
                  <a:lnTo>
                    <a:pt x="8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0" name="Google Shape;4280;p45"/>
            <p:cNvSpPr/>
            <p:nvPr/>
          </p:nvSpPr>
          <p:spPr>
            <a:xfrm>
              <a:off x="1840041" y="1199078"/>
              <a:ext cx="19642" cy="17457"/>
            </a:xfrm>
            <a:custGeom>
              <a:avLst/>
              <a:gdLst/>
              <a:ahLst/>
              <a:cxnLst/>
              <a:rect l="l" t="t" r="r" b="b"/>
              <a:pathLst>
                <a:path w="692" h="615" extrusionOk="0">
                  <a:moveTo>
                    <a:pt x="353" y="1"/>
                  </a:moveTo>
                  <a:cubicBezTo>
                    <a:pt x="319" y="1"/>
                    <a:pt x="284" y="7"/>
                    <a:pt x="250" y="20"/>
                  </a:cubicBezTo>
                  <a:cubicBezTo>
                    <a:pt x="77" y="77"/>
                    <a:pt x="0" y="250"/>
                    <a:pt x="58" y="423"/>
                  </a:cubicBezTo>
                  <a:cubicBezTo>
                    <a:pt x="102" y="542"/>
                    <a:pt x="216" y="615"/>
                    <a:pt x="337" y="615"/>
                  </a:cubicBezTo>
                  <a:cubicBezTo>
                    <a:pt x="372" y="615"/>
                    <a:pt x="407" y="609"/>
                    <a:pt x="442" y="596"/>
                  </a:cubicBezTo>
                  <a:cubicBezTo>
                    <a:pt x="615" y="538"/>
                    <a:pt x="691" y="365"/>
                    <a:pt x="634" y="212"/>
                  </a:cubicBezTo>
                  <a:cubicBezTo>
                    <a:pt x="589" y="77"/>
                    <a:pt x="474" y="1"/>
                    <a:pt x="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1" name="Google Shape;4281;p45"/>
            <p:cNvSpPr/>
            <p:nvPr/>
          </p:nvSpPr>
          <p:spPr>
            <a:xfrm>
              <a:off x="1859656" y="1252498"/>
              <a:ext cx="68152" cy="69231"/>
            </a:xfrm>
            <a:custGeom>
              <a:avLst/>
              <a:gdLst/>
              <a:ahLst/>
              <a:cxnLst/>
              <a:rect l="l" t="t" r="r" b="b"/>
              <a:pathLst>
                <a:path w="2401" h="2439" extrusionOk="0">
                  <a:moveTo>
                    <a:pt x="2285" y="0"/>
                  </a:moveTo>
                  <a:lnTo>
                    <a:pt x="0" y="2343"/>
                  </a:lnTo>
                  <a:lnTo>
                    <a:pt x="96" y="2439"/>
                  </a:lnTo>
                  <a:lnTo>
                    <a:pt x="2401" y="96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2" name="Google Shape;4282;p45"/>
            <p:cNvSpPr/>
            <p:nvPr/>
          </p:nvSpPr>
          <p:spPr>
            <a:xfrm>
              <a:off x="1916880" y="1245203"/>
              <a:ext cx="19103" cy="17741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318" y="0"/>
                  </a:moveTo>
                  <a:cubicBezTo>
                    <a:pt x="174" y="0"/>
                    <a:pt x="53" y="107"/>
                    <a:pt x="20" y="257"/>
                  </a:cubicBezTo>
                  <a:cubicBezTo>
                    <a:pt x="1" y="430"/>
                    <a:pt x="116" y="584"/>
                    <a:pt x="269" y="622"/>
                  </a:cubicBezTo>
                  <a:cubicBezTo>
                    <a:pt x="282" y="624"/>
                    <a:pt x="295" y="624"/>
                    <a:pt x="307" y="624"/>
                  </a:cubicBezTo>
                  <a:cubicBezTo>
                    <a:pt x="467" y="624"/>
                    <a:pt x="617" y="514"/>
                    <a:pt x="634" y="353"/>
                  </a:cubicBezTo>
                  <a:cubicBezTo>
                    <a:pt x="673" y="200"/>
                    <a:pt x="558" y="27"/>
                    <a:pt x="385" y="8"/>
                  </a:cubicBezTo>
                  <a:cubicBezTo>
                    <a:pt x="362" y="3"/>
                    <a:pt x="340" y="0"/>
                    <a:pt x="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3" name="Google Shape;4283;p45"/>
            <p:cNvSpPr/>
            <p:nvPr/>
          </p:nvSpPr>
          <p:spPr>
            <a:xfrm>
              <a:off x="1395249" y="1287099"/>
              <a:ext cx="435000" cy="205252"/>
            </a:xfrm>
            <a:custGeom>
              <a:avLst/>
              <a:gdLst/>
              <a:ahLst/>
              <a:cxnLst/>
              <a:rect l="l" t="t" r="r" b="b"/>
              <a:pathLst>
                <a:path w="15325" h="7231" extrusionOk="0">
                  <a:moveTo>
                    <a:pt x="8315" y="0"/>
                  </a:moveTo>
                  <a:cubicBezTo>
                    <a:pt x="1419" y="0"/>
                    <a:pt x="1" y="6558"/>
                    <a:pt x="1" y="6558"/>
                  </a:cubicBezTo>
                  <a:cubicBezTo>
                    <a:pt x="1504" y="7032"/>
                    <a:pt x="2919" y="7230"/>
                    <a:pt x="4235" y="7230"/>
                  </a:cubicBezTo>
                  <a:cubicBezTo>
                    <a:pt x="11139" y="7230"/>
                    <a:pt x="15324" y="1758"/>
                    <a:pt x="15324" y="1758"/>
                  </a:cubicBezTo>
                  <a:cubicBezTo>
                    <a:pt x="12518" y="495"/>
                    <a:pt x="10210" y="0"/>
                    <a:pt x="83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4" name="Google Shape;4284;p45"/>
            <p:cNvSpPr/>
            <p:nvPr/>
          </p:nvSpPr>
          <p:spPr>
            <a:xfrm>
              <a:off x="1588211" y="1381167"/>
              <a:ext cx="69799" cy="68720"/>
            </a:xfrm>
            <a:custGeom>
              <a:avLst/>
              <a:gdLst/>
              <a:ahLst/>
              <a:cxnLst/>
              <a:rect l="l" t="t" r="r" b="b"/>
              <a:pathLst>
                <a:path w="2459" h="2421" extrusionOk="0">
                  <a:moveTo>
                    <a:pt x="1233" y="0"/>
                  </a:moveTo>
                  <a:cubicBezTo>
                    <a:pt x="577" y="0"/>
                    <a:pt x="39" y="530"/>
                    <a:pt x="20" y="1172"/>
                  </a:cubicBezTo>
                  <a:cubicBezTo>
                    <a:pt x="1" y="1844"/>
                    <a:pt x="539" y="2401"/>
                    <a:pt x="1191" y="2420"/>
                  </a:cubicBezTo>
                  <a:cubicBezTo>
                    <a:pt x="1204" y="2420"/>
                    <a:pt x="1216" y="2421"/>
                    <a:pt x="1228" y="2421"/>
                  </a:cubicBezTo>
                  <a:cubicBezTo>
                    <a:pt x="1883" y="2421"/>
                    <a:pt x="2421" y="1909"/>
                    <a:pt x="2440" y="1249"/>
                  </a:cubicBezTo>
                  <a:cubicBezTo>
                    <a:pt x="2459" y="577"/>
                    <a:pt x="1940" y="20"/>
                    <a:pt x="1268" y="1"/>
                  </a:cubicBezTo>
                  <a:cubicBezTo>
                    <a:pt x="1257" y="0"/>
                    <a:pt x="1245" y="0"/>
                    <a:pt x="1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5" name="Google Shape;4285;p45"/>
            <p:cNvSpPr/>
            <p:nvPr/>
          </p:nvSpPr>
          <p:spPr>
            <a:xfrm>
              <a:off x="1642984" y="1307752"/>
              <a:ext cx="73091" cy="72041"/>
            </a:xfrm>
            <a:custGeom>
              <a:avLst/>
              <a:gdLst/>
              <a:ahLst/>
              <a:cxnLst/>
              <a:rect l="l" t="t" r="r" b="b"/>
              <a:pathLst>
                <a:path w="2575" h="2538" extrusionOk="0">
                  <a:moveTo>
                    <a:pt x="1257" y="0"/>
                  </a:moveTo>
                  <a:cubicBezTo>
                    <a:pt x="578" y="0"/>
                    <a:pt x="39" y="544"/>
                    <a:pt x="20" y="1231"/>
                  </a:cubicBezTo>
                  <a:cubicBezTo>
                    <a:pt x="1" y="1922"/>
                    <a:pt x="539" y="2518"/>
                    <a:pt x="1249" y="2537"/>
                  </a:cubicBezTo>
                  <a:cubicBezTo>
                    <a:pt x="1261" y="2537"/>
                    <a:pt x="1272" y="2537"/>
                    <a:pt x="1284" y="2537"/>
                  </a:cubicBezTo>
                  <a:cubicBezTo>
                    <a:pt x="1960" y="2537"/>
                    <a:pt x="2536" y="1988"/>
                    <a:pt x="2555" y="1308"/>
                  </a:cubicBezTo>
                  <a:cubicBezTo>
                    <a:pt x="2574" y="597"/>
                    <a:pt x="2017" y="21"/>
                    <a:pt x="1326" y="2"/>
                  </a:cubicBezTo>
                  <a:cubicBezTo>
                    <a:pt x="1303" y="1"/>
                    <a:pt x="1280" y="0"/>
                    <a:pt x="12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6" name="Google Shape;4286;p45"/>
            <p:cNvSpPr/>
            <p:nvPr/>
          </p:nvSpPr>
          <p:spPr>
            <a:xfrm>
              <a:off x="1743636" y="1314336"/>
              <a:ext cx="47431" cy="46381"/>
            </a:xfrm>
            <a:custGeom>
              <a:avLst/>
              <a:gdLst/>
              <a:ahLst/>
              <a:cxnLst/>
              <a:rect l="l" t="t" r="r" b="b"/>
              <a:pathLst>
                <a:path w="1671" h="1634" extrusionOk="0">
                  <a:moveTo>
                    <a:pt x="830" y="0"/>
                  </a:moveTo>
                  <a:cubicBezTo>
                    <a:pt x="384" y="0"/>
                    <a:pt x="19" y="358"/>
                    <a:pt x="19" y="788"/>
                  </a:cubicBezTo>
                  <a:cubicBezTo>
                    <a:pt x="0" y="1249"/>
                    <a:pt x="346" y="1633"/>
                    <a:pt x="807" y="1633"/>
                  </a:cubicBezTo>
                  <a:cubicBezTo>
                    <a:pt x="818" y="1634"/>
                    <a:pt x="830" y="1634"/>
                    <a:pt x="841" y="1634"/>
                  </a:cubicBezTo>
                  <a:cubicBezTo>
                    <a:pt x="1286" y="1634"/>
                    <a:pt x="1633" y="1276"/>
                    <a:pt x="1652" y="846"/>
                  </a:cubicBezTo>
                  <a:cubicBezTo>
                    <a:pt x="1671" y="385"/>
                    <a:pt x="1306" y="20"/>
                    <a:pt x="864" y="1"/>
                  </a:cubicBezTo>
                  <a:cubicBezTo>
                    <a:pt x="853" y="1"/>
                    <a:pt x="841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7" name="Google Shape;4287;p45"/>
            <p:cNvSpPr/>
            <p:nvPr/>
          </p:nvSpPr>
          <p:spPr>
            <a:xfrm>
              <a:off x="1505096" y="1313734"/>
              <a:ext cx="88873" cy="87284"/>
            </a:xfrm>
            <a:custGeom>
              <a:avLst/>
              <a:gdLst/>
              <a:ahLst/>
              <a:cxnLst/>
              <a:rect l="l" t="t" r="r" b="b"/>
              <a:pathLst>
                <a:path w="3131" h="3075" extrusionOk="0">
                  <a:moveTo>
                    <a:pt x="1543" y="0"/>
                  </a:moveTo>
                  <a:cubicBezTo>
                    <a:pt x="712" y="0"/>
                    <a:pt x="57" y="658"/>
                    <a:pt x="19" y="1480"/>
                  </a:cubicBezTo>
                  <a:cubicBezTo>
                    <a:pt x="0" y="2344"/>
                    <a:pt x="672" y="3055"/>
                    <a:pt x="1517" y="3074"/>
                  </a:cubicBezTo>
                  <a:cubicBezTo>
                    <a:pt x="1529" y="3074"/>
                    <a:pt x="1541" y="3074"/>
                    <a:pt x="1553" y="3074"/>
                  </a:cubicBezTo>
                  <a:cubicBezTo>
                    <a:pt x="2382" y="3074"/>
                    <a:pt x="3073" y="2428"/>
                    <a:pt x="3111" y="1576"/>
                  </a:cubicBezTo>
                  <a:cubicBezTo>
                    <a:pt x="3130" y="731"/>
                    <a:pt x="2458" y="21"/>
                    <a:pt x="1613" y="2"/>
                  </a:cubicBezTo>
                  <a:cubicBezTo>
                    <a:pt x="1590" y="1"/>
                    <a:pt x="1566" y="0"/>
                    <a:pt x="1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45"/>
            <p:cNvSpPr/>
            <p:nvPr/>
          </p:nvSpPr>
          <p:spPr>
            <a:xfrm>
              <a:off x="1491729" y="1424171"/>
              <a:ext cx="70338" cy="69827"/>
            </a:xfrm>
            <a:custGeom>
              <a:avLst/>
              <a:gdLst/>
              <a:ahLst/>
              <a:cxnLst/>
              <a:rect l="l" t="t" r="r" b="b"/>
              <a:pathLst>
                <a:path w="2478" h="2460" extrusionOk="0">
                  <a:moveTo>
                    <a:pt x="1233" y="1"/>
                  </a:moveTo>
                  <a:cubicBezTo>
                    <a:pt x="577" y="1"/>
                    <a:pt x="39" y="531"/>
                    <a:pt x="20" y="1192"/>
                  </a:cubicBezTo>
                  <a:cubicBezTo>
                    <a:pt x="1" y="1864"/>
                    <a:pt x="519" y="2440"/>
                    <a:pt x="1211" y="2459"/>
                  </a:cubicBezTo>
                  <a:cubicBezTo>
                    <a:pt x="1222" y="2459"/>
                    <a:pt x="1234" y="2459"/>
                    <a:pt x="1245" y="2459"/>
                  </a:cubicBezTo>
                  <a:cubicBezTo>
                    <a:pt x="1902" y="2459"/>
                    <a:pt x="2440" y="1929"/>
                    <a:pt x="2459" y="1268"/>
                  </a:cubicBezTo>
                  <a:cubicBezTo>
                    <a:pt x="2478" y="596"/>
                    <a:pt x="1959" y="20"/>
                    <a:pt x="1268" y="1"/>
                  </a:cubicBezTo>
                  <a:cubicBezTo>
                    <a:pt x="1257" y="1"/>
                    <a:pt x="1245" y="1"/>
                    <a:pt x="12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9" name="Google Shape;4289;p45"/>
            <p:cNvSpPr/>
            <p:nvPr/>
          </p:nvSpPr>
          <p:spPr>
            <a:xfrm>
              <a:off x="1448127" y="1385858"/>
              <a:ext cx="38727" cy="38317"/>
            </a:xfrm>
            <a:custGeom>
              <a:avLst/>
              <a:gdLst/>
              <a:ahLst/>
              <a:cxnLst/>
              <a:rect l="l" t="t" r="r" b="b"/>
              <a:pathLst>
                <a:path w="3496" h="3459" extrusionOk="0">
                  <a:moveTo>
                    <a:pt x="1770" y="1"/>
                  </a:moveTo>
                  <a:cubicBezTo>
                    <a:pt x="826" y="1"/>
                    <a:pt x="39" y="743"/>
                    <a:pt x="20" y="1691"/>
                  </a:cubicBezTo>
                  <a:cubicBezTo>
                    <a:pt x="1" y="2632"/>
                    <a:pt x="750" y="3438"/>
                    <a:pt x="1691" y="3457"/>
                  </a:cubicBezTo>
                  <a:cubicBezTo>
                    <a:pt x="1714" y="3458"/>
                    <a:pt x="1738" y="3459"/>
                    <a:pt x="1761" y="3459"/>
                  </a:cubicBezTo>
                  <a:cubicBezTo>
                    <a:pt x="2690" y="3459"/>
                    <a:pt x="3458" y="2723"/>
                    <a:pt x="3477" y="1787"/>
                  </a:cubicBezTo>
                  <a:cubicBezTo>
                    <a:pt x="3496" y="827"/>
                    <a:pt x="2747" y="39"/>
                    <a:pt x="1806" y="1"/>
                  </a:cubicBezTo>
                  <a:cubicBezTo>
                    <a:pt x="1794" y="1"/>
                    <a:pt x="1782" y="1"/>
                    <a:pt x="1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90" name="Google Shape;4290;p45"/>
          <p:cNvGrpSpPr/>
          <p:nvPr/>
        </p:nvGrpSpPr>
        <p:grpSpPr>
          <a:xfrm>
            <a:off x="2166739" y="369864"/>
            <a:ext cx="365013" cy="445239"/>
            <a:chOff x="7165238" y="1982873"/>
            <a:chExt cx="582716" cy="710789"/>
          </a:xfrm>
        </p:grpSpPr>
        <p:sp>
          <p:nvSpPr>
            <p:cNvPr id="4291" name="Google Shape;4291;p45"/>
            <p:cNvSpPr/>
            <p:nvPr/>
          </p:nvSpPr>
          <p:spPr>
            <a:xfrm>
              <a:off x="7165238" y="1982873"/>
              <a:ext cx="582716" cy="710789"/>
            </a:xfrm>
            <a:custGeom>
              <a:avLst/>
              <a:gdLst/>
              <a:ahLst/>
              <a:cxnLst/>
              <a:rect l="l" t="t" r="r" b="b"/>
              <a:pathLst>
                <a:path w="20529" h="25041" extrusionOk="0">
                  <a:moveTo>
                    <a:pt x="14384" y="0"/>
                  </a:moveTo>
                  <a:lnTo>
                    <a:pt x="14384" y="0"/>
                  </a:lnTo>
                  <a:cubicBezTo>
                    <a:pt x="7797" y="5742"/>
                    <a:pt x="8815" y="10830"/>
                    <a:pt x="8815" y="10830"/>
                  </a:cubicBezTo>
                  <a:cubicBezTo>
                    <a:pt x="5561" y="5853"/>
                    <a:pt x="1438" y="5644"/>
                    <a:pt x="767" y="5644"/>
                  </a:cubicBezTo>
                  <a:cubicBezTo>
                    <a:pt x="706" y="5644"/>
                    <a:pt x="673" y="5646"/>
                    <a:pt x="673" y="5646"/>
                  </a:cubicBezTo>
                  <a:cubicBezTo>
                    <a:pt x="1211" y="12674"/>
                    <a:pt x="7317" y="14172"/>
                    <a:pt x="7317" y="14172"/>
                  </a:cubicBezTo>
                  <a:cubicBezTo>
                    <a:pt x="6857" y="14086"/>
                    <a:pt x="6417" y="14048"/>
                    <a:pt x="5999" y="14048"/>
                  </a:cubicBezTo>
                  <a:cubicBezTo>
                    <a:pt x="2085" y="14048"/>
                    <a:pt x="1" y="17417"/>
                    <a:pt x="1" y="17417"/>
                  </a:cubicBezTo>
                  <a:cubicBezTo>
                    <a:pt x="961" y="17755"/>
                    <a:pt x="1835" y="17892"/>
                    <a:pt x="2620" y="17892"/>
                  </a:cubicBezTo>
                  <a:cubicBezTo>
                    <a:pt x="5658" y="17892"/>
                    <a:pt x="7372" y="15839"/>
                    <a:pt x="7673" y="15446"/>
                  </a:cubicBezTo>
                  <a:lnTo>
                    <a:pt x="7673" y="15446"/>
                  </a:lnTo>
                  <a:cubicBezTo>
                    <a:pt x="3429" y="21209"/>
                    <a:pt x="4763" y="25040"/>
                    <a:pt x="4763" y="25040"/>
                  </a:cubicBezTo>
                  <a:cubicBezTo>
                    <a:pt x="8911" y="23005"/>
                    <a:pt x="9737" y="16322"/>
                    <a:pt x="9737" y="16322"/>
                  </a:cubicBezTo>
                  <a:cubicBezTo>
                    <a:pt x="9890" y="24541"/>
                    <a:pt x="14095" y="24810"/>
                    <a:pt x="14095" y="24810"/>
                  </a:cubicBezTo>
                  <a:cubicBezTo>
                    <a:pt x="15035" y="19115"/>
                    <a:pt x="11149" y="15909"/>
                    <a:pt x="11138" y="15900"/>
                  </a:cubicBezTo>
                  <a:lnTo>
                    <a:pt x="11138" y="15900"/>
                  </a:lnTo>
                  <a:cubicBezTo>
                    <a:pt x="14226" y="18439"/>
                    <a:pt x="16398" y="19160"/>
                    <a:pt x="17870" y="19160"/>
                  </a:cubicBezTo>
                  <a:cubicBezTo>
                    <a:pt x="19804" y="19160"/>
                    <a:pt x="20528" y="17916"/>
                    <a:pt x="20528" y="17916"/>
                  </a:cubicBezTo>
                  <a:cubicBezTo>
                    <a:pt x="17283" y="15286"/>
                    <a:pt x="12080" y="14172"/>
                    <a:pt x="12079" y="14172"/>
                  </a:cubicBezTo>
                  <a:lnTo>
                    <a:pt x="12079" y="14172"/>
                  </a:lnTo>
                  <a:cubicBezTo>
                    <a:pt x="12558" y="14254"/>
                    <a:pt x="13012" y="14292"/>
                    <a:pt x="13442" y="14292"/>
                  </a:cubicBezTo>
                  <a:cubicBezTo>
                    <a:pt x="18837" y="14292"/>
                    <a:pt x="20451" y="8296"/>
                    <a:pt x="20451" y="8296"/>
                  </a:cubicBezTo>
                  <a:cubicBezTo>
                    <a:pt x="20237" y="8285"/>
                    <a:pt x="20026" y="8280"/>
                    <a:pt x="19820" y="8280"/>
                  </a:cubicBezTo>
                  <a:cubicBezTo>
                    <a:pt x="15294" y="8280"/>
                    <a:pt x="12770" y="10721"/>
                    <a:pt x="11869" y="11812"/>
                  </a:cubicBezTo>
                  <a:lnTo>
                    <a:pt x="11869" y="11812"/>
                  </a:lnTo>
                  <a:cubicBezTo>
                    <a:pt x="17415" y="4189"/>
                    <a:pt x="14384" y="1"/>
                    <a:pt x="14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2" name="Google Shape;4292;p45"/>
            <p:cNvSpPr/>
            <p:nvPr/>
          </p:nvSpPr>
          <p:spPr>
            <a:xfrm>
              <a:off x="7235576" y="2054261"/>
              <a:ext cx="451321" cy="556005"/>
            </a:xfrm>
            <a:custGeom>
              <a:avLst/>
              <a:gdLst/>
              <a:ahLst/>
              <a:cxnLst/>
              <a:rect l="l" t="t" r="r" b="b"/>
              <a:pathLst>
                <a:path w="15900" h="19588" extrusionOk="0">
                  <a:moveTo>
                    <a:pt x="10945" y="1"/>
                  </a:moveTo>
                  <a:cubicBezTo>
                    <a:pt x="8526" y="2708"/>
                    <a:pt x="6510" y="11004"/>
                    <a:pt x="6510" y="11004"/>
                  </a:cubicBezTo>
                  <a:cubicBezTo>
                    <a:pt x="5780" y="9237"/>
                    <a:pt x="1" y="4648"/>
                    <a:pt x="0" y="4648"/>
                  </a:cubicBezTo>
                  <a:lnTo>
                    <a:pt x="0" y="4648"/>
                  </a:lnTo>
                  <a:cubicBezTo>
                    <a:pt x="1171" y="7931"/>
                    <a:pt x="6145" y="11599"/>
                    <a:pt x="6145" y="11599"/>
                  </a:cubicBezTo>
                  <a:cubicBezTo>
                    <a:pt x="4186" y="12329"/>
                    <a:pt x="96" y="14153"/>
                    <a:pt x="96" y="14153"/>
                  </a:cubicBezTo>
                  <a:cubicBezTo>
                    <a:pt x="157" y="14155"/>
                    <a:pt x="218" y="14156"/>
                    <a:pt x="279" y="14156"/>
                  </a:cubicBezTo>
                  <a:cubicBezTo>
                    <a:pt x="3134" y="14156"/>
                    <a:pt x="6336" y="12003"/>
                    <a:pt x="6337" y="12002"/>
                  </a:cubicBezTo>
                  <a:lnTo>
                    <a:pt x="6337" y="12002"/>
                  </a:lnTo>
                  <a:cubicBezTo>
                    <a:pt x="5396" y="13250"/>
                    <a:pt x="3745" y="19357"/>
                    <a:pt x="3745" y="19357"/>
                  </a:cubicBezTo>
                  <a:cubicBezTo>
                    <a:pt x="5646" y="16419"/>
                    <a:pt x="7067" y="12117"/>
                    <a:pt x="7067" y="12117"/>
                  </a:cubicBezTo>
                  <a:cubicBezTo>
                    <a:pt x="7585" y="15036"/>
                    <a:pt x="10427" y="19587"/>
                    <a:pt x="10427" y="19587"/>
                  </a:cubicBezTo>
                  <a:cubicBezTo>
                    <a:pt x="10254" y="16092"/>
                    <a:pt x="7412" y="11907"/>
                    <a:pt x="7412" y="11906"/>
                  </a:cubicBezTo>
                  <a:lnTo>
                    <a:pt x="7412" y="11906"/>
                  </a:lnTo>
                  <a:cubicBezTo>
                    <a:pt x="12002" y="14307"/>
                    <a:pt x="15900" y="15286"/>
                    <a:pt x="15900" y="15286"/>
                  </a:cubicBezTo>
                  <a:cubicBezTo>
                    <a:pt x="13576" y="13538"/>
                    <a:pt x="7374" y="11311"/>
                    <a:pt x="7374" y="11311"/>
                  </a:cubicBezTo>
                  <a:cubicBezTo>
                    <a:pt x="11387" y="11100"/>
                    <a:pt x="15477" y="7336"/>
                    <a:pt x="15477" y="7336"/>
                  </a:cubicBezTo>
                  <a:lnTo>
                    <a:pt x="15477" y="7336"/>
                  </a:lnTo>
                  <a:cubicBezTo>
                    <a:pt x="13557" y="7413"/>
                    <a:pt x="7623" y="10639"/>
                    <a:pt x="7623" y="10639"/>
                  </a:cubicBezTo>
                  <a:cubicBezTo>
                    <a:pt x="9524" y="6683"/>
                    <a:pt x="10945" y="1"/>
                    <a:pt x="109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3" name="Google Shape;4293;p45"/>
            <p:cNvSpPr/>
            <p:nvPr/>
          </p:nvSpPr>
          <p:spPr>
            <a:xfrm>
              <a:off x="7396462" y="2309385"/>
              <a:ext cx="119189" cy="115243"/>
            </a:xfrm>
            <a:custGeom>
              <a:avLst/>
              <a:gdLst/>
              <a:ahLst/>
              <a:cxnLst/>
              <a:rect l="l" t="t" r="r" b="b"/>
              <a:pathLst>
                <a:path w="4199" h="4060" extrusionOk="0">
                  <a:moveTo>
                    <a:pt x="1722" y="0"/>
                  </a:moveTo>
                  <a:cubicBezTo>
                    <a:pt x="837" y="0"/>
                    <a:pt x="0" y="677"/>
                    <a:pt x="35" y="2169"/>
                  </a:cubicBezTo>
                  <a:cubicBezTo>
                    <a:pt x="35" y="2169"/>
                    <a:pt x="170" y="3744"/>
                    <a:pt x="1610" y="4032"/>
                  </a:cubicBezTo>
                  <a:cubicBezTo>
                    <a:pt x="1701" y="4050"/>
                    <a:pt x="1792" y="4059"/>
                    <a:pt x="1881" y="4059"/>
                  </a:cubicBezTo>
                  <a:cubicBezTo>
                    <a:pt x="3195" y="4059"/>
                    <a:pt x="4199" y="2157"/>
                    <a:pt x="3300" y="844"/>
                  </a:cubicBezTo>
                  <a:cubicBezTo>
                    <a:pt x="2910" y="295"/>
                    <a:pt x="2305" y="0"/>
                    <a:pt x="17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94" name="Google Shape;4294;p45"/>
          <p:cNvGrpSpPr/>
          <p:nvPr/>
        </p:nvGrpSpPr>
        <p:grpSpPr>
          <a:xfrm>
            <a:off x="10160148" y="5949669"/>
            <a:ext cx="1028332" cy="1014517"/>
            <a:chOff x="1320057" y="1923520"/>
            <a:chExt cx="771249" cy="760888"/>
          </a:xfrm>
        </p:grpSpPr>
        <p:sp>
          <p:nvSpPr>
            <p:cNvPr id="4295" name="Google Shape;4295;p45"/>
            <p:cNvSpPr/>
            <p:nvPr/>
          </p:nvSpPr>
          <p:spPr>
            <a:xfrm>
              <a:off x="1833476" y="2183441"/>
              <a:ext cx="4939" cy="120494"/>
            </a:xfrm>
            <a:custGeom>
              <a:avLst/>
              <a:gdLst/>
              <a:ahLst/>
              <a:cxnLst/>
              <a:rect l="l" t="t" r="r" b="b"/>
              <a:pathLst>
                <a:path w="174" h="4245" extrusionOk="0">
                  <a:moveTo>
                    <a:pt x="1" y="1"/>
                  </a:moveTo>
                  <a:lnTo>
                    <a:pt x="1" y="4244"/>
                  </a:lnTo>
                  <a:lnTo>
                    <a:pt x="174" y="42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45"/>
            <p:cNvSpPr/>
            <p:nvPr/>
          </p:nvSpPr>
          <p:spPr>
            <a:xfrm>
              <a:off x="1823144" y="2167631"/>
              <a:ext cx="23446" cy="23474"/>
            </a:xfrm>
            <a:custGeom>
              <a:avLst/>
              <a:gdLst/>
              <a:ahLst/>
              <a:cxnLst/>
              <a:rect l="l" t="t" r="r" b="b"/>
              <a:pathLst>
                <a:path w="826" h="827" extrusionOk="0">
                  <a:moveTo>
                    <a:pt x="423" y="1"/>
                  </a:moveTo>
                  <a:cubicBezTo>
                    <a:pt x="192" y="1"/>
                    <a:pt x="0" y="193"/>
                    <a:pt x="0" y="423"/>
                  </a:cubicBezTo>
                  <a:cubicBezTo>
                    <a:pt x="0" y="635"/>
                    <a:pt x="192" y="827"/>
                    <a:pt x="423" y="827"/>
                  </a:cubicBezTo>
                  <a:cubicBezTo>
                    <a:pt x="653" y="827"/>
                    <a:pt x="826" y="635"/>
                    <a:pt x="826" y="423"/>
                  </a:cubicBezTo>
                  <a:cubicBezTo>
                    <a:pt x="826" y="193"/>
                    <a:pt x="653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7" name="Google Shape;4297;p45"/>
            <p:cNvSpPr/>
            <p:nvPr/>
          </p:nvSpPr>
          <p:spPr>
            <a:xfrm>
              <a:off x="1804589" y="2183441"/>
              <a:ext cx="4939" cy="120494"/>
            </a:xfrm>
            <a:custGeom>
              <a:avLst/>
              <a:gdLst/>
              <a:ahLst/>
              <a:cxnLst/>
              <a:rect l="l" t="t" r="r" b="b"/>
              <a:pathLst>
                <a:path w="174" h="4245" extrusionOk="0">
                  <a:moveTo>
                    <a:pt x="1" y="1"/>
                  </a:moveTo>
                  <a:lnTo>
                    <a:pt x="1" y="4244"/>
                  </a:lnTo>
                  <a:lnTo>
                    <a:pt x="174" y="4244"/>
                  </a:lnTo>
                  <a:lnTo>
                    <a:pt x="174" y="1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8" name="Google Shape;4298;p45"/>
            <p:cNvSpPr/>
            <p:nvPr/>
          </p:nvSpPr>
          <p:spPr>
            <a:xfrm>
              <a:off x="1794256" y="2167631"/>
              <a:ext cx="23446" cy="23474"/>
            </a:xfrm>
            <a:custGeom>
              <a:avLst/>
              <a:gdLst/>
              <a:ahLst/>
              <a:cxnLst/>
              <a:rect l="l" t="t" r="r" b="b"/>
              <a:pathLst>
                <a:path w="826" h="827" extrusionOk="0">
                  <a:moveTo>
                    <a:pt x="423" y="1"/>
                  </a:moveTo>
                  <a:cubicBezTo>
                    <a:pt x="192" y="1"/>
                    <a:pt x="0" y="193"/>
                    <a:pt x="0" y="423"/>
                  </a:cubicBezTo>
                  <a:cubicBezTo>
                    <a:pt x="0" y="635"/>
                    <a:pt x="192" y="827"/>
                    <a:pt x="423" y="827"/>
                  </a:cubicBezTo>
                  <a:cubicBezTo>
                    <a:pt x="653" y="827"/>
                    <a:pt x="826" y="635"/>
                    <a:pt x="826" y="423"/>
                  </a:cubicBezTo>
                  <a:cubicBezTo>
                    <a:pt x="826" y="193"/>
                    <a:pt x="653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9" name="Google Shape;4299;p45"/>
            <p:cNvSpPr/>
            <p:nvPr/>
          </p:nvSpPr>
          <p:spPr>
            <a:xfrm>
              <a:off x="1865105" y="2199251"/>
              <a:ext cx="38178" cy="117230"/>
            </a:xfrm>
            <a:custGeom>
              <a:avLst/>
              <a:gdLst/>
              <a:ahLst/>
              <a:cxnLst/>
              <a:rect l="l" t="t" r="r" b="b"/>
              <a:pathLst>
                <a:path w="1345" h="4130" extrusionOk="0">
                  <a:moveTo>
                    <a:pt x="1172" y="1"/>
                  </a:moveTo>
                  <a:lnTo>
                    <a:pt x="0" y="4091"/>
                  </a:lnTo>
                  <a:lnTo>
                    <a:pt x="173" y="4129"/>
                  </a:lnTo>
                  <a:lnTo>
                    <a:pt x="1345" y="39"/>
                  </a:lnTo>
                  <a:lnTo>
                    <a:pt x="1172" y="1"/>
                  </a:lnTo>
                  <a:close/>
                </a:path>
              </a:pathLst>
            </a:custGeom>
            <a:solidFill>
              <a:srgbClr val="FFD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0" name="Google Shape;4300;p45"/>
            <p:cNvSpPr/>
            <p:nvPr/>
          </p:nvSpPr>
          <p:spPr>
            <a:xfrm>
              <a:off x="1887984" y="2184122"/>
              <a:ext cx="26199" cy="23219"/>
            </a:xfrm>
            <a:custGeom>
              <a:avLst/>
              <a:gdLst/>
              <a:ahLst/>
              <a:cxnLst/>
              <a:rect l="l" t="t" r="r" b="b"/>
              <a:pathLst>
                <a:path w="923" h="818" extrusionOk="0">
                  <a:moveTo>
                    <a:pt x="459" y="0"/>
                  </a:moveTo>
                  <a:cubicBezTo>
                    <a:pt x="273" y="0"/>
                    <a:pt x="106" y="112"/>
                    <a:pt x="59" y="303"/>
                  </a:cubicBezTo>
                  <a:cubicBezTo>
                    <a:pt x="1" y="514"/>
                    <a:pt x="116" y="745"/>
                    <a:pt x="347" y="802"/>
                  </a:cubicBezTo>
                  <a:cubicBezTo>
                    <a:pt x="383" y="812"/>
                    <a:pt x="420" y="817"/>
                    <a:pt x="456" y="817"/>
                  </a:cubicBezTo>
                  <a:cubicBezTo>
                    <a:pt x="632" y="817"/>
                    <a:pt x="798" y="705"/>
                    <a:pt x="846" y="514"/>
                  </a:cubicBezTo>
                  <a:cubicBezTo>
                    <a:pt x="923" y="303"/>
                    <a:pt x="788" y="73"/>
                    <a:pt x="577" y="15"/>
                  </a:cubicBezTo>
                  <a:cubicBezTo>
                    <a:pt x="537" y="5"/>
                    <a:pt x="498" y="0"/>
                    <a:pt x="459" y="0"/>
                  </a:cubicBezTo>
                  <a:close/>
                </a:path>
              </a:pathLst>
            </a:custGeom>
            <a:solidFill>
              <a:srgbClr val="4D23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1" name="Google Shape;4301;p45"/>
            <p:cNvSpPr/>
            <p:nvPr/>
          </p:nvSpPr>
          <p:spPr>
            <a:xfrm>
              <a:off x="1320057" y="2000840"/>
              <a:ext cx="461682" cy="552855"/>
            </a:xfrm>
            <a:custGeom>
              <a:avLst/>
              <a:gdLst/>
              <a:ahLst/>
              <a:cxnLst/>
              <a:rect l="l" t="t" r="r" b="b"/>
              <a:pathLst>
                <a:path w="16265" h="19477" extrusionOk="0">
                  <a:moveTo>
                    <a:pt x="4919" y="1"/>
                  </a:moveTo>
                  <a:cubicBezTo>
                    <a:pt x="4444" y="1"/>
                    <a:pt x="3934" y="129"/>
                    <a:pt x="3360" y="385"/>
                  </a:cubicBezTo>
                  <a:cubicBezTo>
                    <a:pt x="0" y="1902"/>
                    <a:pt x="4666" y="11503"/>
                    <a:pt x="4666" y="11503"/>
                  </a:cubicBezTo>
                  <a:cubicBezTo>
                    <a:pt x="4666" y="11503"/>
                    <a:pt x="1440" y="14057"/>
                    <a:pt x="1440" y="16803"/>
                  </a:cubicBezTo>
                  <a:cubicBezTo>
                    <a:pt x="1440" y="18822"/>
                    <a:pt x="3018" y="19477"/>
                    <a:pt x="5008" y="19477"/>
                  </a:cubicBezTo>
                  <a:cubicBezTo>
                    <a:pt x="8224" y="19477"/>
                    <a:pt x="12518" y="17768"/>
                    <a:pt x="12981" y="17341"/>
                  </a:cubicBezTo>
                  <a:cubicBezTo>
                    <a:pt x="13730" y="16649"/>
                    <a:pt x="16264" y="11561"/>
                    <a:pt x="16264" y="11561"/>
                  </a:cubicBezTo>
                  <a:lnTo>
                    <a:pt x="16264" y="11561"/>
                  </a:lnTo>
                  <a:cubicBezTo>
                    <a:pt x="16264" y="11561"/>
                    <a:pt x="16208" y="11574"/>
                    <a:pt x="16100" y="11574"/>
                  </a:cubicBezTo>
                  <a:cubicBezTo>
                    <a:pt x="15556" y="11574"/>
                    <a:pt x="13706" y="11239"/>
                    <a:pt x="11253" y="7183"/>
                  </a:cubicBezTo>
                  <a:cubicBezTo>
                    <a:pt x="8352" y="2395"/>
                    <a:pt x="6971" y="1"/>
                    <a:pt x="4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2" name="Google Shape;4302;p45"/>
            <p:cNvSpPr/>
            <p:nvPr/>
          </p:nvSpPr>
          <p:spPr>
            <a:xfrm>
              <a:off x="1352274" y="1923520"/>
              <a:ext cx="501421" cy="450896"/>
            </a:xfrm>
            <a:custGeom>
              <a:avLst/>
              <a:gdLst/>
              <a:ahLst/>
              <a:cxnLst/>
              <a:rect l="l" t="t" r="r" b="b"/>
              <a:pathLst>
                <a:path w="17665" h="15885" extrusionOk="0">
                  <a:moveTo>
                    <a:pt x="4348" y="1"/>
                  </a:moveTo>
                  <a:cubicBezTo>
                    <a:pt x="4278" y="1"/>
                    <a:pt x="4210" y="6"/>
                    <a:pt x="4146" y="17"/>
                  </a:cubicBezTo>
                  <a:cubicBezTo>
                    <a:pt x="1410" y="490"/>
                    <a:pt x="0" y="4413"/>
                    <a:pt x="723" y="4413"/>
                  </a:cubicBezTo>
                  <a:cubicBezTo>
                    <a:pt x="853" y="4413"/>
                    <a:pt x="1051" y="4287"/>
                    <a:pt x="1323" y="3992"/>
                  </a:cubicBezTo>
                  <a:cubicBezTo>
                    <a:pt x="1953" y="3308"/>
                    <a:pt x="2655" y="2896"/>
                    <a:pt x="3398" y="2896"/>
                  </a:cubicBezTo>
                  <a:cubicBezTo>
                    <a:pt x="4761" y="2896"/>
                    <a:pt x="6263" y="4281"/>
                    <a:pt x="7717" y="7910"/>
                  </a:cubicBezTo>
                  <a:cubicBezTo>
                    <a:pt x="10740" y="15485"/>
                    <a:pt x="14102" y="15884"/>
                    <a:pt x="14777" y="15884"/>
                  </a:cubicBezTo>
                  <a:cubicBezTo>
                    <a:pt x="14857" y="15884"/>
                    <a:pt x="14899" y="15879"/>
                    <a:pt x="14899" y="15879"/>
                  </a:cubicBezTo>
                  <a:lnTo>
                    <a:pt x="17664" y="13075"/>
                  </a:lnTo>
                  <a:cubicBezTo>
                    <a:pt x="17664" y="13075"/>
                    <a:pt x="7780" y="1"/>
                    <a:pt x="4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3" name="Google Shape;4303;p45"/>
            <p:cNvSpPr/>
            <p:nvPr/>
          </p:nvSpPr>
          <p:spPr>
            <a:xfrm>
              <a:off x="1394709" y="2486508"/>
              <a:ext cx="20749" cy="20182"/>
            </a:xfrm>
            <a:custGeom>
              <a:avLst/>
              <a:gdLst/>
              <a:ahLst/>
              <a:cxnLst/>
              <a:rect l="l" t="t" r="r" b="b"/>
              <a:pathLst>
                <a:path w="731" h="711" extrusionOk="0">
                  <a:moveTo>
                    <a:pt x="366" y="0"/>
                  </a:moveTo>
                  <a:cubicBezTo>
                    <a:pt x="174" y="0"/>
                    <a:pt x="1" y="154"/>
                    <a:pt x="1" y="365"/>
                  </a:cubicBezTo>
                  <a:cubicBezTo>
                    <a:pt x="1" y="557"/>
                    <a:pt x="174" y="711"/>
                    <a:pt x="366" y="711"/>
                  </a:cubicBezTo>
                  <a:cubicBezTo>
                    <a:pt x="558" y="711"/>
                    <a:pt x="730" y="557"/>
                    <a:pt x="730" y="365"/>
                  </a:cubicBezTo>
                  <a:cubicBezTo>
                    <a:pt x="730" y="154"/>
                    <a:pt x="558" y="0"/>
                    <a:pt x="3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45"/>
            <p:cNvSpPr/>
            <p:nvPr/>
          </p:nvSpPr>
          <p:spPr>
            <a:xfrm>
              <a:off x="1439416" y="2493576"/>
              <a:ext cx="31082" cy="31110"/>
            </a:xfrm>
            <a:custGeom>
              <a:avLst/>
              <a:gdLst/>
              <a:ahLst/>
              <a:cxnLst/>
              <a:rect l="l" t="t" r="r" b="b"/>
              <a:pathLst>
                <a:path w="1095" h="1096" extrusionOk="0">
                  <a:moveTo>
                    <a:pt x="538" y="1"/>
                  </a:moveTo>
                  <a:cubicBezTo>
                    <a:pt x="250" y="1"/>
                    <a:pt x="0" y="250"/>
                    <a:pt x="0" y="539"/>
                  </a:cubicBezTo>
                  <a:cubicBezTo>
                    <a:pt x="0" y="846"/>
                    <a:pt x="250" y="1095"/>
                    <a:pt x="538" y="1095"/>
                  </a:cubicBezTo>
                  <a:cubicBezTo>
                    <a:pt x="845" y="1095"/>
                    <a:pt x="1095" y="846"/>
                    <a:pt x="1095" y="539"/>
                  </a:cubicBezTo>
                  <a:cubicBezTo>
                    <a:pt x="1095" y="250"/>
                    <a:pt x="845" y="1"/>
                    <a:pt x="5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5" name="Google Shape;4305;p45"/>
            <p:cNvSpPr/>
            <p:nvPr/>
          </p:nvSpPr>
          <p:spPr>
            <a:xfrm>
              <a:off x="1497179" y="2480490"/>
              <a:ext cx="44735" cy="44735"/>
            </a:xfrm>
            <a:custGeom>
              <a:avLst/>
              <a:gdLst/>
              <a:ahLst/>
              <a:cxnLst/>
              <a:rect l="l" t="t" r="r" b="b"/>
              <a:pathLst>
                <a:path w="1576" h="1576" extrusionOk="0">
                  <a:moveTo>
                    <a:pt x="788" y="1"/>
                  </a:moveTo>
                  <a:cubicBezTo>
                    <a:pt x="346" y="1"/>
                    <a:pt x="1" y="347"/>
                    <a:pt x="1" y="788"/>
                  </a:cubicBezTo>
                  <a:cubicBezTo>
                    <a:pt x="1" y="1230"/>
                    <a:pt x="346" y="1576"/>
                    <a:pt x="788" y="1576"/>
                  </a:cubicBezTo>
                  <a:cubicBezTo>
                    <a:pt x="1230" y="1576"/>
                    <a:pt x="1575" y="1230"/>
                    <a:pt x="1575" y="788"/>
                  </a:cubicBezTo>
                  <a:cubicBezTo>
                    <a:pt x="1575" y="347"/>
                    <a:pt x="1230" y="1"/>
                    <a:pt x="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6" name="Google Shape;4306;p45"/>
            <p:cNvSpPr/>
            <p:nvPr/>
          </p:nvSpPr>
          <p:spPr>
            <a:xfrm>
              <a:off x="1576231" y="2477765"/>
              <a:ext cx="26739" cy="26199"/>
            </a:xfrm>
            <a:custGeom>
              <a:avLst/>
              <a:gdLst/>
              <a:ahLst/>
              <a:cxnLst/>
              <a:rect l="l" t="t" r="r" b="b"/>
              <a:pathLst>
                <a:path w="942" h="923" extrusionOk="0">
                  <a:moveTo>
                    <a:pt x="480" y="1"/>
                  </a:moveTo>
                  <a:cubicBezTo>
                    <a:pt x="211" y="1"/>
                    <a:pt x="0" y="212"/>
                    <a:pt x="0" y="462"/>
                  </a:cubicBezTo>
                  <a:cubicBezTo>
                    <a:pt x="0" y="731"/>
                    <a:pt x="211" y="923"/>
                    <a:pt x="480" y="923"/>
                  </a:cubicBezTo>
                  <a:cubicBezTo>
                    <a:pt x="730" y="923"/>
                    <a:pt x="941" y="731"/>
                    <a:pt x="941" y="462"/>
                  </a:cubicBezTo>
                  <a:cubicBezTo>
                    <a:pt x="941" y="212"/>
                    <a:pt x="730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7" name="Google Shape;4307;p45"/>
            <p:cNvSpPr/>
            <p:nvPr/>
          </p:nvSpPr>
          <p:spPr>
            <a:xfrm>
              <a:off x="1628006" y="2465787"/>
              <a:ext cx="13653" cy="13653"/>
            </a:xfrm>
            <a:custGeom>
              <a:avLst/>
              <a:gdLst/>
              <a:ahLst/>
              <a:cxnLst/>
              <a:rect l="l" t="t" r="r" b="b"/>
              <a:pathLst>
                <a:path w="481" h="481" extrusionOk="0">
                  <a:moveTo>
                    <a:pt x="231" y="1"/>
                  </a:moveTo>
                  <a:cubicBezTo>
                    <a:pt x="96" y="1"/>
                    <a:pt x="0" y="116"/>
                    <a:pt x="0" y="250"/>
                  </a:cubicBezTo>
                  <a:cubicBezTo>
                    <a:pt x="0" y="365"/>
                    <a:pt x="96" y="481"/>
                    <a:pt x="231" y="481"/>
                  </a:cubicBezTo>
                  <a:cubicBezTo>
                    <a:pt x="365" y="481"/>
                    <a:pt x="480" y="365"/>
                    <a:pt x="480" y="250"/>
                  </a:cubicBezTo>
                  <a:cubicBezTo>
                    <a:pt x="480" y="116"/>
                    <a:pt x="365" y="1"/>
                    <a:pt x="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8" name="Google Shape;4308;p45"/>
            <p:cNvSpPr/>
            <p:nvPr/>
          </p:nvSpPr>
          <p:spPr>
            <a:xfrm>
              <a:off x="1761529" y="2068425"/>
              <a:ext cx="329777" cy="495034"/>
            </a:xfrm>
            <a:custGeom>
              <a:avLst/>
              <a:gdLst/>
              <a:ahLst/>
              <a:cxnLst/>
              <a:rect l="l" t="t" r="r" b="b"/>
              <a:pathLst>
                <a:path w="11618" h="17440" extrusionOk="0">
                  <a:moveTo>
                    <a:pt x="7875" y="1"/>
                  </a:moveTo>
                  <a:cubicBezTo>
                    <a:pt x="7868" y="1"/>
                    <a:pt x="7862" y="1"/>
                    <a:pt x="7855" y="1"/>
                  </a:cubicBezTo>
                  <a:cubicBezTo>
                    <a:pt x="6280" y="59"/>
                    <a:pt x="6203" y="2325"/>
                    <a:pt x="5858" y="6587"/>
                  </a:cubicBezTo>
                  <a:cubicBezTo>
                    <a:pt x="5560" y="10256"/>
                    <a:pt x="3898" y="10511"/>
                    <a:pt x="3440" y="10511"/>
                  </a:cubicBezTo>
                  <a:cubicBezTo>
                    <a:pt x="3366" y="10511"/>
                    <a:pt x="3323" y="10505"/>
                    <a:pt x="3323" y="10505"/>
                  </a:cubicBezTo>
                  <a:cubicBezTo>
                    <a:pt x="3323" y="10505"/>
                    <a:pt x="1" y="14249"/>
                    <a:pt x="1057" y="15440"/>
                  </a:cubicBezTo>
                  <a:cubicBezTo>
                    <a:pt x="1864" y="16350"/>
                    <a:pt x="3199" y="17439"/>
                    <a:pt x="5009" y="17439"/>
                  </a:cubicBezTo>
                  <a:cubicBezTo>
                    <a:pt x="5567" y="17439"/>
                    <a:pt x="6171" y="17335"/>
                    <a:pt x="6818" y="17091"/>
                  </a:cubicBezTo>
                  <a:cubicBezTo>
                    <a:pt x="9564" y="16073"/>
                    <a:pt x="7106" y="12502"/>
                    <a:pt x="7106" y="12502"/>
                  </a:cubicBezTo>
                  <a:cubicBezTo>
                    <a:pt x="11618" y="8735"/>
                    <a:pt x="9448" y="1"/>
                    <a:pt x="78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9" name="Google Shape;4309;p45"/>
            <p:cNvSpPr/>
            <p:nvPr/>
          </p:nvSpPr>
          <p:spPr>
            <a:xfrm>
              <a:off x="1837317" y="1976883"/>
              <a:ext cx="225121" cy="416720"/>
            </a:xfrm>
            <a:custGeom>
              <a:avLst/>
              <a:gdLst/>
              <a:ahLst/>
              <a:cxnLst/>
              <a:rect l="l" t="t" r="r" b="b"/>
              <a:pathLst>
                <a:path w="7931" h="14681" extrusionOk="0">
                  <a:moveTo>
                    <a:pt x="2650" y="0"/>
                  </a:moveTo>
                  <a:lnTo>
                    <a:pt x="653" y="6452"/>
                  </a:lnTo>
                  <a:lnTo>
                    <a:pt x="0" y="14517"/>
                  </a:lnTo>
                  <a:cubicBezTo>
                    <a:pt x="0" y="14517"/>
                    <a:pt x="440" y="14680"/>
                    <a:pt x="1030" y="14680"/>
                  </a:cubicBezTo>
                  <a:cubicBezTo>
                    <a:pt x="1996" y="14680"/>
                    <a:pt x="3367" y="14244"/>
                    <a:pt x="3879" y="11944"/>
                  </a:cubicBezTo>
                  <a:cubicBezTo>
                    <a:pt x="4705" y="8238"/>
                    <a:pt x="3130" y="3764"/>
                    <a:pt x="5530" y="3226"/>
                  </a:cubicBezTo>
                  <a:cubicBezTo>
                    <a:pt x="7931" y="2669"/>
                    <a:pt x="2650" y="0"/>
                    <a:pt x="2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0" name="Google Shape;4310;p45"/>
            <p:cNvSpPr/>
            <p:nvPr/>
          </p:nvSpPr>
          <p:spPr>
            <a:xfrm>
              <a:off x="1828574" y="2503397"/>
              <a:ext cx="19103" cy="19103"/>
            </a:xfrm>
            <a:custGeom>
              <a:avLst/>
              <a:gdLst/>
              <a:ahLst/>
              <a:cxnLst/>
              <a:rect l="l" t="t" r="r" b="b"/>
              <a:pathLst>
                <a:path w="673" h="673" extrusionOk="0">
                  <a:moveTo>
                    <a:pt x="347" y="0"/>
                  </a:moveTo>
                  <a:cubicBezTo>
                    <a:pt x="154" y="0"/>
                    <a:pt x="1" y="154"/>
                    <a:pt x="1" y="346"/>
                  </a:cubicBezTo>
                  <a:cubicBezTo>
                    <a:pt x="1" y="519"/>
                    <a:pt x="154" y="673"/>
                    <a:pt x="347" y="673"/>
                  </a:cubicBezTo>
                  <a:cubicBezTo>
                    <a:pt x="519" y="673"/>
                    <a:pt x="673" y="519"/>
                    <a:pt x="673" y="346"/>
                  </a:cubicBezTo>
                  <a:cubicBezTo>
                    <a:pt x="673" y="154"/>
                    <a:pt x="519" y="0"/>
                    <a:pt x="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1" name="Google Shape;4311;p45"/>
            <p:cNvSpPr/>
            <p:nvPr/>
          </p:nvSpPr>
          <p:spPr>
            <a:xfrm>
              <a:off x="1862380" y="2519747"/>
              <a:ext cx="26739" cy="27278"/>
            </a:xfrm>
            <a:custGeom>
              <a:avLst/>
              <a:gdLst/>
              <a:ahLst/>
              <a:cxnLst/>
              <a:rect l="l" t="t" r="r" b="b"/>
              <a:pathLst>
                <a:path w="942" h="961" extrusionOk="0">
                  <a:moveTo>
                    <a:pt x="461" y="1"/>
                  </a:moveTo>
                  <a:cubicBezTo>
                    <a:pt x="212" y="1"/>
                    <a:pt x="0" y="212"/>
                    <a:pt x="0" y="481"/>
                  </a:cubicBezTo>
                  <a:cubicBezTo>
                    <a:pt x="0" y="749"/>
                    <a:pt x="212" y="961"/>
                    <a:pt x="461" y="961"/>
                  </a:cubicBezTo>
                  <a:cubicBezTo>
                    <a:pt x="730" y="961"/>
                    <a:pt x="941" y="749"/>
                    <a:pt x="941" y="481"/>
                  </a:cubicBezTo>
                  <a:cubicBezTo>
                    <a:pt x="941" y="212"/>
                    <a:pt x="730" y="1"/>
                    <a:pt x="4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2" name="Google Shape;4312;p45"/>
            <p:cNvSpPr/>
            <p:nvPr/>
          </p:nvSpPr>
          <p:spPr>
            <a:xfrm>
              <a:off x="1908165" y="2520286"/>
              <a:ext cx="28357" cy="28385"/>
            </a:xfrm>
            <a:custGeom>
              <a:avLst/>
              <a:gdLst/>
              <a:ahLst/>
              <a:cxnLst/>
              <a:rect l="l" t="t" r="r" b="b"/>
              <a:pathLst>
                <a:path w="999" h="1000" extrusionOk="0">
                  <a:moveTo>
                    <a:pt x="500" y="1"/>
                  </a:moveTo>
                  <a:cubicBezTo>
                    <a:pt x="231" y="1"/>
                    <a:pt x="0" y="231"/>
                    <a:pt x="0" y="500"/>
                  </a:cubicBezTo>
                  <a:cubicBezTo>
                    <a:pt x="0" y="788"/>
                    <a:pt x="231" y="999"/>
                    <a:pt x="500" y="999"/>
                  </a:cubicBezTo>
                  <a:cubicBezTo>
                    <a:pt x="788" y="999"/>
                    <a:pt x="999" y="788"/>
                    <a:pt x="999" y="500"/>
                  </a:cubicBezTo>
                  <a:cubicBezTo>
                    <a:pt x="999" y="231"/>
                    <a:pt x="788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3" name="Google Shape;4313;p45"/>
            <p:cNvSpPr/>
            <p:nvPr/>
          </p:nvSpPr>
          <p:spPr>
            <a:xfrm>
              <a:off x="1953411" y="2511032"/>
              <a:ext cx="14192" cy="14192"/>
            </a:xfrm>
            <a:custGeom>
              <a:avLst/>
              <a:gdLst/>
              <a:ahLst/>
              <a:cxnLst/>
              <a:rect l="l" t="t" r="r" b="b"/>
              <a:pathLst>
                <a:path w="500" h="500" extrusionOk="0">
                  <a:moveTo>
                    <a:pt x="250" y="0"/>
                  </a:moveTo>
                  <a:cubicBezTo>
                    <a:pt x="115" y="0"/>
                    <a:pt x="0" y="116"/>
                    <a:pt x="0" y="250"/>
                  </a:cubicBezTo>
                  <a:cubicBezTo>
                    <a:pt x="0" y="384"/>
                    <a:pt x="115" y="500"/>
                    <a:pt x="250" y="500"/>
                  </a:cubicBezTo>
                  <a:cubicBezTo>
                    <a:pt x="384" y="500"/>
                    <a:pt x="499" y="384"/>
                    <a:pt x="499" y="250"/>
                  </a:cubicBezTo>
                  <a:cubicBezTo>
                    <a:pt x="499" y="116"/>
                    <a:pt x="384" y="0"/>
                    <a:pt x="2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4" name="Google Shape;4314;p45"/>
            <p:cNvSpPr/>
            <p:nvPr/>
          </p:nvSpPr>
          <p:spPr>
            <a:xfrm>
              <a:off x="1572939" y="2288437"/>
              <a:ext cx="331423" cy="395971"/>
            </a:xfrm>
            <a:custGeom>
              <a:avLst/>
              <a:gdLst/>
              <a:ahLst/>
              <a:cxnLst/>
              <a:rect l="l" t="t" r="r" b="b"/>
              <a:pathLst>
                <a:path w="11676" h="13950" extrusionOk="0">
                  <a:moveTo>
                    <a:pt x="9047" y="0"/>
                  </a:moveTo>
                  <a:cubicBezTo>
                    <a:pt x="8052" y="0"/>
                    <a:pt x="6221" y="718"/>
                    <a:pt x="3784" y="4751"/>
                  </a:cubicBezTo>
                  <a:cubicBezTo>
                    <a:pt x="1" y="10991"/>
                    <a:pt x="903" y="13872"/>
                    <a:pt x="2075" y="13949"/>
                  </a:cubicBezTo>
                  <a:cubicBezTo>
                    <a:pt x="2082" y="13949"/>
                    <a:pt x="2089" y="13949"/>
                    <a:pt x="2096" y="13949"/>
                  </a:cubicBezTo>
                  <a:cubicBezTo>
                    <a:pt x="3285" y="13949"/>
                    <a:pt x="8115" y="9184"/>
                    <a:pt x="9890" y="5557"/>
                  </a:cubicBezTo>
                  <a:cubicBezTo>
                    <a:pt x="11676" y="1928"/>
                    <a:pt x="10946" y="411"/>
                    <a:pt x="9890" y="219"/>
                  </a:cubicBezTo>
                  <a:cubicBezTo>
                    <a:pt x="9890" y="219"/>
                    <a:pt x="9596" y="0"/>
                    <a:pt x="90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15" name="Google Shape;4315;p45"/>
          <p:cNvGrpSpPr/>
          <p:nvPr/>
        </p:nvGrpSpPr>
        <p:grpSpPr>
          <a:xfrm>
            <a:off x="7698200" y="710478"/>
            <a:ext cx="666840" cy="608741"/>
            <a:chOff x="7132879" y="2876092"/>
            <a:chExt cx="652145" cy="595404"/>
          </a:xfrm>
        </p:grpSpPr>
        <p:sp>
          <p:nvSpPr>
            <p:cNvPr id="4316" name="Google Shape;4316;p45"/>
            <p:cNvSpPr/>
            <p:nvPr/>
          </p:nvSpPr>
          <p:spPr>
            <a:xfrm>
              <a:off x="7132879" y="2876092"/>
              <a:ext cx="652145" cy="595404"/>
            </a:xfrm>
            <a:custGeom>
              <a:avLst/>
              <a:gdLst/>
              <a:ahLst/>
              <a:cxnLst/>
              <a:rect l="l" t="t" r="r" b="b"/>
              <a:pathLst>
                <a:path w="22975" h="20976" extrusionOk="0">
                  <a:moveTo>
                    <a:pt x="8902" y="1"/>
                  </a:moveTo>
                  <a:cubicBezTo>
                    <a:pt x="8790" y="1"/>
                    <a:pt x="8673" y="8"/>
                    <a:pt x="8553" y="24"/>
                  </a:cubicBezTo>
                  <a:cubicBezTo>
                    <a:pt x="2831" y="773"/>
                    <a:pt x="8745" y="10470"/>
                    <a:pt x="8745" y="10470"/>
                  </a:cubicBezTo>
                  <a:cubicBezTo>
                    <a:pt x="8745" y="10470"/>
                    <a:pt x="6771" y="10074"/>
                    <a:pt x="4739" y="10074"/>
                  </a:cubicBezTo>
                  <a:cubicBezTo>
                    <a:pt x="2408" y="10074"/>
                    <a:pt x="1" y="10595"/>
                    <a:pt x="411" y="12832"/>
                  </a:cubicBezTo>
                  <a:cubicBezTo>
                    <a:pt x="684" y="14325"/>
                    <a:pt x="1886" y="14806"/>
                    <a:pt x="3322" y="14806"/>
                  </a:cubicBezTo>
                  <a:cubicBezTo>
                    <a:pt x="5933" y="14806"/>
                    <a:pt x="9321" y="13216"/>
                    <a:pt x="9321" y="13216"/>
                  </a:cubicBezTo>
                  <a:lnTo>
                    <a:pt x="9321" y="13216"/>
                  </a:lnTo>
                  <a:cubicBezTo>
                    <a:pt x="9321" y="13216"/>
                    <a:pt x="2543" y="20263"/>
                    <a:pt x="7958" y="20935"/>
                  </a:cubicBezTo>
                  <a:cubicBezTo>
                    <a:pt x="8176" y="20962"/>
                    <a:pt x="8384" y="20975"/>
                    <a:pt x="8581" y="20975"/>
                  </a:cubicBezTo>
                  <a:cubicBezTo>
                    <a:pt x="13292" y="20975"/>
                    <a:pt x="12125" y="13581"/>
                    <a:pt x="12125" y="13581"/>
                  </a:cubicBezTo>
                  <a:lnTo>
                    <a:pt x="12125" y="13581"/>
                  </a:lnTo>
                  <a:cubicBezTo>
                    <a:pt x="12125" y="13581"/>
                    <a:pt x="16178" y="18870"/>
                    <a:pt x="18733" y="18870"/>
                  </a:cubicBezTo>
                  <a:cubicBezTo>
                    <a:pt x="19363" y="18870"/>
                    <a:pt x="19902" y="18549"/>
                    <a:pt x="20266" y="17748"/>
                  </a:cubicBezTo>
                  <a:cubicBezTo>
                    <a:pt x="22129" y="13677"/>
                    <a:pt x="13776" y="11449"/>
                    <a:pt x="13776" y="11449"/>
                  </a:cubicBezTo>
                  <a:cubicBezTo>
                    <a:pt x="13776" y="11449"/>
                    <a:pt x="22974" y="8838"/>
                    <a:pt x="19479" y="5631"/>
                  </a:cubicBezTo>
                  <a:cubicBezTo>
                    <a:pt x="18808" y="5016"/>
                    <a:pt x="18130" y="4768"/>
                    <a:pt x="17471" y="4768"/>
                  </a:cubicBezTo>
                  <a:cubicBezTo>
                    <a:pt x="14718" y="4768"/>
                    <a:pt x="12317" y="9107"/>
                    <a:pt x="12317" y="9107"/>
                  </a:cubicBezTo>
                  <a:cubicBezTo>
                    <a:pt x="12317" y="9107"/>
                    <a:pt x="12806" y="1"/>
                    <a:pt x="8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7" name="Google Shape;4317;p45"/>
            <p:cNvSpPr/>
            <p:nvPr/>
          </p:nvSpPr>
          <p:spPr>
            <a:xfrm>
              <a:off x="7179771" y="2937460"/>
              <a:ext cx="512576" cy="487257"/>
            </a:xfrm>
            <a:custGeom>
              <a:avLst/>
              <a:gdLst/>
              <a:ahLst/>
              <a:cxnLst/>
              <a:rect l="l" t="t" r="r" b="b"/>
              <a:pathLst>
                <a:path w="18058" h="17166" extrusionOk="0">
                  <a:moveTo>
                    <a:pt x="6929" y="1"/>
                  </a:moveTo>
                  <a:cubicBezTo>
                    <a:pt x="6863" y="1"/>
                    <a:pt x="6796" y="11"/>
                    <a:pt x="6728" y="32"/>
                  </a:cubicBezTo>
                  <a:cubicBezTo>
                    <a:pt x="4616" y="685"/>
                    <a:pt x="9109" y="9518"/>
                    <a:pt x="9109" y="9518"/>
                  </a:cubicBezTo>
                  <a:cubicBezTo>
                    <a:pt x="9109" y="9518"/>
                    <a:pt x="6816" y="9323"/>
                    <a:pt x="4577" y="9323"/>
                  </a:cubicBezTo>
                  <a:cubicBezTo>
                    <a:pt x="2259" y="9323"/>
                    <a:pt x="0" y="9532"/>
                    <a:pt x="411" y="10382"/>
                  </a:cubicBezTo>
                  <a:cubicBezTo>
                    <a:pt x="675" y="10930"/>
                    <a:pt x="1671" y="11115"/>
                    <a:pt x="2889" y="11115"/>
                  </a:cubicBezTo>
                  <a:cubicBezTo>
                    <a:pt x="5380" y="11115"/>
                    <a:pt x="8802" y="10344"/>
                    <a:pt x="8802" y="10343"/>
                  </a:cubicBezTo>
                  <a:lnTo>
                    <a:pt x="8802" y="10343"/>
                  </a:lnTo>
                  <a:cubicBezTo>
                    <a:pt x="8802" y="10344"/>
                    <a:pt x="4712" y="16949"/>
                    <a:pt x="6939" y="17160"/>
                  </a:cubicBezTo>
                  <a:cubicBezTo>
                    <a:pt x="6973" y="17163"/>
                    <a:pt x="7006" y="17165"/>
                    <a:pt x="7039" y="17165"/>
                  </a:cubicBezTo>
                  <a:cubicBezTo>
                    <a:pt x="9188" y="17165"/>
                    <a:pt x="9877" y="10439"/>
                    <a:pt x="9877" y="10439"/>
                  </a:cubicBezTo>
                  <a:cubicBezTo>
                    <a:pt x="9877" y="10439"/>
                    <a:pt x="15177" y="14654"/>
                    <a:pt x="16980" y="14654"/>
                  </a:cubicBezTo>
                  <a:cubicBezTo>
                    <a:pt x="17296" y="14654"/>
                    <a:pt x="17504" y="14525"/>
                    <a:pt x="17558" y="14222"/>
                  </a:cubicBezTo>
                  <a:cubicBezTo>
                    <a:pt x="17904" y="12206"/>
                    <a:pt x="10377" y="9518"/>
                    <a:pt x="10377" y="9518"/>
                  </a:cubicBezTo>
                  <a:cubicBezTo>
                    <a:pt x="10377" y="9518"/>
                    <a:pt x="18058" y="4736"/>
                    <a:pt x="15926" y="4103"/>
                  </a:cubicBezTo>
                  <a:cubicBezTo>
                    <a:pt x="15817" y="4070"/>
                    <a:pt x="15702" y="4054"/>
                    <a:pt x="15584" y="4054"/>
                  </a:cubicBezTo>
                  <a:cubicBezTo>
                    <a:pt x="13417" y="4054"/>
                    <a:pt x="9877" y="9268"/>
                    <a:pt x="9877" y="9268"/>
                  </a:cubicBezTo>
                  <a:cubicBezTo>
                    <a:pt x="9877" y="9268"/>
                    <a:pt x="8924" y="1"/>
                    <a:pt x="6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8" name="Google Shape;4318;p45"/>
            <p:cNvSpPr/>
            <p:nvPr/>
          </p:nvSpPr>
          <p:spPr>
            <a:xfrm>
              <a:off x="7397455" y="3147396"/>
              <a:ext cx="117202" cy="120579"/>
            </a:xfrm>
            <a:custGeom>
              <a:avLst/>
              <a:gdLst/>
              <a:ahLst/>
              <a:cxnLst/>
              <a:rect l="l" t="t" r="r" b="b"/>
              <a:pathLst>
                <a:path w="4129" h="4248" extrusionOk="0">
                  <a:moveTo>
                    <a:pt x="2073" y="1"/>
                  </a:moveTo>
                  <a:cubicBezTo>
                    <a:pt x="1095" y="1"/>
                    <a:pt x="136" y="716"/>
                    <a:pt x="19" y="1815"/>
                  </a:cubicBezTo>
                  <a:cubicBezTo>
                    <a:pt x="0" y="1911"/>
                    <a:pt x="0" y="2026"/>
                    <a:pt x="0" y="2141"/>
                  </a:cubicBezTo>
                  <a:cubicBezTo>
                    <a:pt x="0" y="3378"/>
                    <a:pt x="1124" y="4247"/>
                    <a:pt x="2158" y="4247"/>
                  </a:cubicBezTo>
                  <a:cubicBezTo>
                    <a:pt x="2746" y="4247"/>
                    <a:pt x="3304" y="3966"/>
                    <a:pt x="3610" y="3312"/>
                  </a:cubicBezTo>
                  <a:cubicBezTo>
                    <a:pt x="4129" y="2179"/>
                    <a:pt x="4052" y="1142"/>
                    <a:pt x="3418" y="547"/>
                  </a:cubicBezTo>
                  <a:cubicBezTo>
                    <a:pt x="3029" y="170"/>
                    <a:pt x="2548" y="1"/>
                    <a:pt x="2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19" name="Google Shape;4319;p45"/>
          <p:cNvGrpSpPr/>
          <p:nvPr/>
        </p:nvGrpSpPr>
        <p:grpSpPr>
          <a:xfrm>
            <a:off x="3814500" y="613016"/>
            <a:ext cx="477181" cy="445165"/>
            <a:chOff x="7144801" y="3627187"/>
            <a:chExt cx="670198" cy="625350"/>
          </a:xfrm>
        </p:grpSpPr>
        <p:sp>
          <p:nvSpPr>
            <p:cNvPr id="4320" name="Google Shape;4320;p45"/>
            <p:cNvSpPr/>
            <p:nvPr/>
          </p:nvSpPr>
          <p:spPr>
            <a:xfrm>
              <a:off x="7144801" y="3627187"/>
              <a:ext cx="670198" cy="625350"/>
            </a:xfrm>
            <a:custGeom>
              <a:avLst/>
              <a:gdLst/>
              <a:ahLst/>
              <a:cxnLst/>
              <a:rect l="l" t="t" r="r" b="b"/>
              <a:pathLst>
                <a:path w="23611" h="22031" extrusionOk="0">
                  <a:moveTo>
                    <a:pt x="14536" y="0"/>
                  </a:moveTo>
                  <a:cubicBezTo>
                    <a:pt x="10422" y="0"/>
                    <a:pt x="9919" y="6591"/>
                    <a:pt x="9919" y="6591"/>
                  </a:cubicBezTo>
                  <a:cubicBezTo>
                    <a:pt x="9919" y="6591"/>
                    <a:pt x="8215" y="137"/>
                    <a:pt x="5484" y="137"/>
                  </a:cubicBezTo>
                  <a:cubicBezTo>
                    <a:pt x="5065" y="137"/>
                    <a:pt x="4623" y="289"/>
                    <a:pt x="4158" y="638"/>
                  </a:cubicBezTo>
                  <a:cubicBezTo>
                    <a:pt x="663" y="3288"/>
                    <a:pt x="6251" y="10066"/>
                    <a:pt x="6251" y="10066"/>
                  </a:cubicBezTo>
                  <a:cubicBezTo>
                    <a:pt x="6251" y="10066"/>
                    <a:pt x="3825" y="9134"/>
                    <a:pt x="2002" y="9134"/>
                  </a:cubicBezTo>
                  <a:cubicBezTo>
                    <a:pt x="889" y="9134"/>
                    <a:pt x="1" y="9482"/>
                    <a:pt x="30" y="10604"/>
                  </a:cubicBezTo>
                  <a:cubicBezTo>
                    <a:pt x="106" y="13561"/>
                    <a:pt x="5253" y="14214"/>
                    <a:pt x="5253" y="14214"/>
                  </a:cubicBezTo>
                  <a:cubicBezTo>
                    <a:pt x="3774" y="14464"/>
                    <a:pt x="1278" y="20013"/>
                    <a:pt x="4312" y="20628"/>
                  </a:cubicBezTo>
                  <a:cubicBezTo>
                    <a:pt x="4530" y="20673"/>
                    <a:pt x="4742" y="20694"/>
                    <a:pt x="4947" y="20694"/>
                  </a:cubicBezTo>
                  <a:cubicBezTo>
                    <a:pt x="7593" y="20694"/>
                    <a:pt x="9131" y="17172"/>
                    <a:pt x="9132" y="17171"/>
                  </a:cubicBezTo>
                  <a:lnTo>
                    <a:pt x="9132" y="17171"/>
                  </a:lnTo>
                  <a:cubicBezTo>
                    <a:pt x="9132" y="17172"/>
                    <a:pt x="8825" y="21953"/>
                    <a:pt x="11858" y="22030"/>
                  </a:cubicBezTo>
                  <a:cubicBezTo>
                    <a:pt x="11885" y="22030"/>
                    <a:pt x="11911" y="22030"/>
                    <a:pt x="11936" y="22030"/>
                  </a:cubicBezTo>
                  <a:cubicBezTo>
                    <a:pt x="14875" y="22030"/>
                    <a:pt x="13875" y="17709"/>
                    <a:pt x="13875" y="17709"/>
                  </a:cubicBezTo>
                  <a:lnTo>
                    <a:pt x="13875" y="17709"/>
                  </a:lnTo>
                  <a:cubicBezTo>
                    <a:pt x="13875" y="17709"/>
                    <a:pt x="17080" y="20285"/>
                    <a:pt x="19251" y="20285"/>
                  </a:cubicBezTo>
                  <a:cubicBezTo>
                    <a:pt x="20068" y="20285"/>
                    <a:pt x="20738" y="19921"/>
                    <a:pt x="21037" y="18919"/>
                  </a:cubicBezTo>
                  <a:cubicBezTo>
                    <a:pt x="22132" y="15270"/>
                    <a:pt x="16909" y="12774"/>
                    <a:pt x="16909" y="12774"/>
                  </a:cubicBezTo>
                  <a:cubicBezTo>
                    <a:pt x="16909" y="12774"/>
                    <a:pt x="23610" y="11929"/>
                    <a:pt x="21882" y="8454"/>
                  </a:cubicBezTo>
                  <a:cubicBezTo>
                    <a:pt x="21312" y="7295"/>
                    <a:pt x="20354" y="6909"/>
                    <a:pt x="19330" y="6909"/>
                  </a:cubicBezTo>
                  <a:cubicBezTo>
                    <a:pt x="17282" y="6909"/>
                    <a:pt x="14969" y="8454"/>
                    <a:pt x="14969" y="8454"/>
                  </a:cubicBezTo>
                  <a:cubicBezTo>
                    <a:pt x="14969" y="8454"/>
                    <a:pt x="19482" y="485"/>
                    <a:pt x="14969" y="24"/>
                  </a:cubicBezTo>
                  <a:cubicBezTo>
                    <a:pt x="14820" y="8"/>
                    <a:pt x="14676" y="0"/>
                    <a:pt x="145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1" name="Google Shape;4321;p45"/>
            <p:cNvSpPr/>
            <p:nvPr/>
          </p:nvSpPr>
          <p:spPr>
            <a:xfrm>
              <a:off x="7251528" y="3768459"/>
              <a:ext cx="439201" cy="423220"/>
            </a:xfrm>
            <a:custGeom>
              <a:avLst/>
              <a:gdLst/>
              <a:ahLst/>
              <a:cxnLst/>
              <a:rect l="l" t="t" r="r" b="b"/>
              <a:pathLst>
                <a:path w="15473" h="14910" extrusionOk="0">
                  <a:moveTo>
                    <a:pt x="8521" y="1"/>
                  </a:moveTo>
                  <a:cubicBezTo>
                    <a:pt x="6370" y="1"/>
                    <a:pt x="7081" y="6030"/>
                    <a:pt x="7081" y="6030"/>
                  </a:cubicBezTo>
                  <a:cubicBezTo>
                    <a:pt x="7081" y="6030"/>
                    <a:pt x="4240" y="763"/>
                    <a:pt x="3382" y="763"/>
                  </a:cubicBezTo>
                  <a:cubicBezTo>
                    <a:pt x="3211" y="763"/>
                    <a:pt x="3119" y="974"/>
                    <a:pt x="3144" y="1479"/>
                  </a:cubicBezTo>
                  <a:cubicBezTo>
                    <a:pt x="3279" y="4513"/>
                    <a:pt x="5832" y="6664"/>
                    <a:pt x="5832" y="6664"/>
                  </a:cubicBezTo>
                  <a:cubicBezTo>
                    <a:pt x="5832" y="6664"/>
                    <a:pt x="3352" y="6065"/>
                    <a:pt x="1667" y="6065"/>
                  </a:cubicBezTo>
                  <a:cubicBezTo>
                    <a:pt x="704" y="6065"/>
                    <a:pt x="0" y="6261"/>
                    <a:pt x="168" y="6875"/>
                  </a:cubicBezTo>
                  <a:cubicBezTo>
                    <a:pt x="648" y="8546"/>
                    <a:pt x="5352" y="8623"/>
                    <a:pt x="5352" y="8623"/>
                  </a:cubicBezTo>
                  <a:cubicBezTo>
                    <a:pt x="5352" y="8623"/>
                    <a:pt x="379" y="13135"/>
                    <a:pt x="1723" y="13596"/>
                  </a:cubicBezTo>
                  <a:cubicBezTo>
                    <a:pt x="1792" y="13621"/>
                    <a:pt x="1866" y="13632"/>
                    <a:pt x="1945" y="13632"/>
                  </a:cubicBezTo>
                  <a:cubicBezTo>
                    <a:pt x="3415" y="13632"/>
                    <a:pt x="6562" y="9622"/>
                    <a:pt x="6562" y="9621"/>
                  </a:cubicBezTo>
                  <a:lnTo>
                    <a:pt x="6562" y="9621"/>
                  </a:lnTo>
                  <a:cubicBezTo>
                    <a:pt x="6562" y="9622"/>
                    <a:pt x="6505" y="14422"/>
                    <a:pt x="8252" y="14883"/>
                  </a:cubicBezTo>
                  <a:cubicBezTo>
                    <a:pt x="8318" y="14901"/>
                    <a:pt x="8381" y="14910"/>
                    <a:pt x="8441" y="14910"/>
                  </a:cubicBezTo>
                  <a:cubicBezTo>
                    <a:pt x="9949" y="14910"/>
                    <a:pt x="9327" y="9295"/>
                    <a:pt x="9327" y="9295"/>
                  </a:cubicBezTo>
                  <a:lnTo>
                    <a:pt x="9327" y="9295"/>
                  </a:lnTo>
                  <a:cubicBezTo>
                    <a:pt x="9328" y="9295"/>
                    <a:pt x="13083" y="11815"/>
                    <a:pt x="14594" y="11815"/>
                  </a:cubicBezTo>
                  <a:cubicBezTo>
                    <a:pt x="14929" y="11815"/>
                    <a:pt x="15154" y="11691"/>
                    <a:pt x="15203" y="11388"/>
                  </a:cubicBezTo>
                  <a:cubicBezTo>
                    <a:pt x="15472" y="9698"/>
                    <a:pt x="8790" y="7202"/>
                    <a:pt x="8790" y="7202"/>
                  </a:cubicBezTo>
                  <a:cubicBezTo>
                    <a:pt x="8790" y="7202"/>
                    <a:pt x="15395" y="6606"/>
                    <a:pt x="14512" y="4571"/>
                  </a:cubicBezTo>
                  <a:cubicBezTo>
                    <a:pt x="14285" y="4040"/>
                    <a:pt x="13758" y="3845"/>
                    <a:pt x="13105" y="3845"/>
                  </a:cubicBezTo>
                  <a:cubicBezTo>
                    <a:pt x="11278" y="3845"/>
                    <a:pt x="8463" y="5378"/>
                    <a:pt x="8463" y="5378"/>
                  </a:cubicBezTo>
                  <a:cubicBezTo>
                    <a:pt x="8463" y="5378"/>
                    <a:pt x="10671" y="1"/>
                    <a:pt x="85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2" name="Google Shape;4322;p45"/>
            <p:cNvSpPr/>
            <p:nvPr/>
          </p:nvSpPr>
          <p:spPr>
            <a:xfrm>
              <a:off x="7368560" y="3882908"/>
              <a:ext cx="180302" cy="179564"/>
            </a:xfrm>
            <a:custGeom>
              <a:avLst/>
              <a:gdLst/>
              <a:ahLst/>
              <a:cxnLst/>
              <a:rect l="l" t="t" r="r" b="b"/>
              <a:pathLst>
                <a:path w="6352" h="6326" extrusionOk="0">
                  <a:moveTo>
                    <a:pt x="4026" y="1"/>
                  </a:moveTo>
                  <a:cubicBezTo>
                    <a:pt x="3499" y="1"/>
                    <a:pt x="2914" y="198"/>
                    <a:pt x="2382" y="443"/>
                  </a:cubicBezTo>
                  <a:cubicBezTo>
                    <a:pt x="1153" y="1019"/>
                    <a:pt x="250" y="2171"/>
                    <a:pt x="116" y="3554"/>
                  </a:cubicBezTo>
                  <a:cubicBezTo>
                    <a:pt x="0" y="4687"/>
                    <a:pt x="384" y="5916"/>
                    <a:pt x="2362" y="6261"/>
                  </a:cubicBezTo>
                  <a:cubicBezTo>
                    <a:pt x="2613" y="6305"/>
                    <a:pt x="2849" y="6325"/>
                    <a:pt x="3069" y="6325"/>
                  </a:cubicBezTo>
                  <a:cubicBezTo>
                    <a:pt x="6352" y="6325"/>
                    <a:pt x="6279" y="1758"/>
                    <a:pt x="5127" y="462"/>
                  </a:cubicBezTo>
                  <a:cubicBezTo>
                    <a:pt x="4836" y="128"/>
                    <a:pt x="4450" y="1"/>
                    <a:pt x="40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23" name="Google Shape;4323;p45"/>
          <p:cNvSpPr txBox="1"/>
          <p:nvPr/>
        </p:nvSpPr>
        <p:spPr>
          <a:xfrm>
            <a:off x="4380200" y="934937"/>
            <a:ext cx="3318000" cy="59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GỢI Ý</a:t>
            </a:r>
            <a:endParaRPr sz="3600" kern="0" dirty="0">
              <a:solidFill>
                <a:srgbClr val="000000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4324" name="Google Shape;4324;p45"/>
          <p:cNvSpPr/>
          <p:nvPr/>
        </p:nvSpPr>
        <p:spPr>
          <a:xfrm rot="2153968">
            <a:off x="5390205" y="992"/>
            <a:ext cx="1451017" cy="125392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" name="Text Box 20">
            <a:extLst>
              <a:ext uri="{FF2B5EF4-FFF2-40B4-BE49-F238E27FC236}">
                <a16:creationId xmlns:a16="http://schemas.microsoft.com/office/drawing/2014/main" id="{44F4E3F5-4C3B-4A40-9E88-0C8B77D533C6}"/>
              </a:ext>
            </a:extLst>
          </p:cNvPr>
          <p:cNvSpPr txBox="1"/>
          <p:nvPr/>
        </p:nvSpPr>
        <p:spPr>
          <a:xfrm>
            <a:off x="1593851" y="1832413"/>
            <a:ext cx="8972531" cy="404418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đoạn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Em sẽ kể về điều gì hay về ai ?</a:t>
            </a:r>
            <a:endParaRPr lang="en-US" alt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đoạn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  <a:p>
            <a:pPr marL="342900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Kể cụ thể về từng người trong gia đình:</a:t>
            </a:r>
          </a:p>
          <a:p>
            <a:pPr marL="342900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-"/>
            </a:pPr>
            <a:r>
              <a:rPr lang="en-US" altLang="vi-VN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thường l</a:t>
            </a:r>
            <a:r>
              <a:rPr lang="en-US" altLang="vi-VN" sz="2800" b="1" dirty="0">
                <a:solidFill>
                  <a:srgbClr val="99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những công việc gì? </a:t>
            </a:r>
          </a:p>
          <a:p>
            <a:pPr marL="342900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-"/>
            </a:pPr>
            <a:r>
              <a:rPr lang="en-US" altLang="vi-VN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trong gia đình em có gì đặc biệt? (Tính tình, </a:t>
            </a:r>
            <a:r>
              <a:rPr lang="en-US" altLang="vi-VN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vi-VN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altLang="vi-VN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,...)</a:t>
            </a:r>
            <a:endParaRPr lang="en-US" altLang="vi-VN" sz="2800" b="1" i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Char char="-"/>
            </a:pPr>
            <a:r>
              <a:rPr lang="en-US" altLang="vi-VN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của mọi người đối với nhau như thế n</a:t>
            </a:r>
            <a:r>
              <a:rPr lang="en-US" altLang="vi-VN" sz="2800" b="1" dirty="0">
                <a:solidFill>
                  <a:srgbClr val="99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8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</a:p>
          <a:p>
            <a:pPr marL="342900" indent="-342900" algn="just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đoạn: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của em đối với gia đình.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yêu quý, thương yêu,, sẽ chăm sóc mọi người trong gia đình,.... 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5F12A8-7A9F-484E-A5E4-013E5673F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0"/>
            <a:ext cx="1023482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C:\Users\Trungnk\Documents\studio-chup-anh-gia-dinh-dep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899795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1110</Words>
  <Application>Microsoft Office PowerPoint</Application>
  <PresentationFormat>Widescreen</PresentationFormat>
  <Paragraphs>230</Paragraphs>
  <Slides>40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40</vt:i4>
      </vt:variant>
    </vt:vector>
  </HeadingPairs>
  <TitlesOfParts>
    <vt:vector size="59" baseType="lpstr">
      <vt:lpstr>.VnTime</vt:lpstr>
      <vt:lpstr>Arial</vt:lpstr>
      <vt:lpstr>Calibri</vt:lpstr>
      <vt:lpstr>Calibri Light</vt:lpstr>
      <vt:lpstr>HP001 4 hàng</vt:lpstr>
      <vt:lpstr>HP001 4 hàng 2 ô ly</vt:lpstr>
      <vt:lpstr>HP001 4H</vt:lpstr>
      <vt:lpstr>Jua</vt:lpstr>
      <vt:lpstr>Quicksand</vt:lpstr>
      <vt:lpstr>Quicksand Light</vt:lpstr>
      <vt:lpstr>Times New Roman</vt:lpstr>
      <vt:lpstr>VNI-Centur</vt:lpstr>
      <vt:lpstr>VNI-Times</vt:lpstr>
      <vt:lpstr>Nature Activities Binder by Slidesgo</vt:lpstr>
      <vt:lpstr>Office Theme</vt:lpstr>
      <vt:lpstr>Default Design</vt:lpstr>
      <vt:lpstr>1_Office Theme</vt:lpstr>
      <vt:lpstr>1_Default Design</vt:lpstr>
      <vt:lpstr>2_Default Design</vt:lpstr>
      <vt:lpstr>Chào mừng các con đến với  buổi học ngày hôm nay</vt:lpstr>
      <vt:lpstr>PowerPoint Presentation</vt:lpstr>
      <vt:lpstr>TẬP LÀM VĂN</vt:lpstr>
      <vt:lpstr>PowerPoint Presentation</vt:lpstr>
      <vt:lpstr>TẬP LÀM VĂN</vt:lpstr>
      <vt:lpstr>TẬP LÀM VĂN</vt:lpstr>
      <vt:lpstr>PowerPoint Presentation</vt:lpstr>
      <vt:lpstr>PowerPoint Presentation</vt:lpstr>
      <vt:lpstr>PowerPoint Presentation</vt:lpstr>
      <vt:lpstr>PowerPoint Presentation</vt:lpstr>
      <vt:lpstr>THAM KHẢO</vt:lpstr>
      <vt:lpstr>2. Dựa theo mẫu dưới đây, hãy viết một lá đơn xin nghỉ học.</vt:lpstr>
      <vt:lpstr>PowerPoint Presentation</vt:lpstr>
      <vt:lpstr>NGHỈ GIẢI LAO  5 PHÚT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 buổi học ngày hôm nay</dc:title>
  <dc:creator>Nguyễn Thị Thu Hà</dc:creator>
  <cp:lastModifiedBy>Admin</cp:lastModifiedBy>
  <cp:revision>4</cp:revision>
  <dcterms:created xsi:type="dcterms:W3CDTF">2021-09-17T16:09:11Z</dcterms:created>
  <dcterms:modified xsi:type="dcterms:W3CDTF">2021-09-23T23:39:25Z</dcterms:modified>
</cp:coreProperties>
</file>